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34" r:id="rId1"/>
    <p:sldMasterId id="2147484357" r:id="rId2"/>
    <p:sldMasterId id="2147484389" r:id="rId3"/>
  </p:sldMasterIdLst>
  <p:notesMasterIdLst>
    <p:notesMasterId r:id="rId22"/>
  </p:notesMasterIdLst>
  <p:handoutMasterIdLst>
    <p:handoutMasterId r:id="rId23"/>
  </p:handoutMasterIdLst>
  <p:sldIdLst>
    <p:sldId id="421" r:id="rId4"/>
    <p:sldId id="476" r:id="rId5"/>
    <p:sldId id="531" r:id="rId6"/>
    <p:sldId id="556" r:id="rId7"/>
    <p:sldId id="527" r:id="rId8"/>
    <p:sldId id="545" r:id="rId9"/>
    <p:sldId id="557" r:id="rId10"/>
    <p:sldId id="558" r:id="rId11"/>
    <p:sldId id="560" r:id="rId12"/>
    <p:sldId id="562" r:id="rId13"/>
    <p:sldId id="561" r:id="rId14"/>
    <p:sldId id="555" r:id="rId15"/>
    <p:sldId id="573" r:id="rId16"/>
    <p:sldId id="582" r:id="rId17"/>
    <p:sldId id="570" r:id="rId18"/>
    <p:sldId id="525" r:id="rId19"/>
    <p:sldId id="581" r:id="rId20"/>
    <p:sldId id="526" r:id="rId21"/>
  </p:sldIdLst>
  <p:sldSz cx="13442950" cy="7561263"/>
  <p:notesSz cx="7099300" cy="10234613"/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6" userDrawn="1">
          <p15:clr>
            <a:srgbClr val="A4A3A4"/>
          </p15:clr>
        </p15:guide>
        <p15:guide id="2" orient="horz" pos="1383" userDrawn="1">
          <p15:clr>
            <a:srgbClr val="A4A3A4"/>
          </p15:clr>
        </p15:guide>
        <p15:guide id="3" orient="horz" pos="1610" userDrawn="1">
          <p15:clr>
            <a:srgbClr val="A4A3A4"/>
          </p15:clr>
        </p15:guide>
        <p15:guide id="4" orient="horz" pos="4014" userDrawn="1">
          <p15:clr>
            <a:srgbClr val="A4A3A4"/>
          </p15:clr>
        </p15:guide>
        <p15:guide id="5" orient="horz" pos="2517" userDrawn="1">
          <p15:clr>
            <a:srgbClr val="A4A3A4"/>
          </p15:clr>
        </p15:guide>
        <p15:guide id="6" orient="horz" pos="4241" userDrawn="1">
          <p15:clr>
            <a:srgbClr val="A4A3A4"/>
          </p15:clr>
        </p15:guide>
        <p15:guide id="7" orient="horz" pos="2130" userDrawn="1">
          <p15:clr>
            <a:srgbClr val="A4A3A4"/>
          </p15:clr>
        </p15:guide>
        <p15:guide id="8" orient="horz" pos="930" userDrawn="1">
          <p15:clr>
            <a:srgbClr val="A4A3A4"/>
          </p15:clr>
        </p15:guide>
        <p15:guide id="9" pos="585" userDrawn="1">
          <p15:clr>
            <a:srgbClr val="A4A3A4"/>
          </p15:clr>
        </p15:guide>
        <p15:guide id="10" pos="7883" userDrawn="1">
          <p15:clr>
            <a:srgbClr val="A4A3A4"/>
          </p15:clr>
        </p15:guide>
        <p15:guide id="11" pos="4234" userDrawn="1">
          <p15:clr>
            <a:srgbClr val="A4A3A4"/>
          </p15:clr>
        </p15:guide>
        <p15:guide id="12" pos="7598" userDrawn="1">
          <p15:clr>
            <a:srgbClr val="A4A3A4"/>
          </p15:clr>
        </p15:guide>
        <p15:guide id="13" pos="1097" userDrawn="1">
          <p15:clr>
            <a:srgbClr val="A4A3A4"/>
          </p15:clr>
        </p15:guide>
        <p15:guide id="14" pos="927" userDrawn="1">
          <p15:clr>
            <a:srgbClr val="A4A3A4"/>
          </p15:clr>
        </p15:guide>
        <p15:guide id="15" pos="73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C0066"/>
    <a:srgbClr val="F47A20"/>
    <a:srgbClr val="FF9933"/>
    <a:srgbClr val="0000CC"/>
    <a:srgbClr val="FFFF00"/>
    <a:srgbClr val="0033CC"/>
    <a:srgbClr val="FF3300"/>
    <a:srgbClr val="FFCC99"/>
    <a:srgbClr val="039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168" autoAdjust="0"/>
  </p:normalViewPr>
  <p:slideViewPr>
    <p:cSldViewPr showGuides="1">
      <p:cViewPr varScale="1">
        <p:scale>
          <a:sx n="63" d="100"/>
          <a:sy n="63" d="100"/>
        </p:scale>
        <p:origin x="396" y="64"/>
      </p:cViewPr>
      <p:guideLst>
        <p:guide orient="horz" pos="1156"/>
        <p:guide orient="horz" pos="1383"/>
        <p:guide orient="horz" pos="1610"/>
        <p:guide orient="horz" pos="4014"/>
        <p:guide orient="horz" pos="2517"/>
        <p:guide orient="horz" pos="4241"/>
        <p:guide orient="horz" pos="2130"/>
        <p:guide orient="horz" pos="930"/>
        <p:guide pos="585"/>
        <p:guide pos="7883"/>
        <p:guide pos="4234"/>
        <p:guide pos="7598"/>
        <p:guide pos="1097"/>
        <p:guide pos="927"/>
        <p:guide pos="737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8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46" tIns="47773" rIns="95546" bIns="47773" numCol="1" anchor="t" anchorCtr="0" compatLnSpc="1">
            <a:prstTxWarp prst="textNoShape">
              <a:avLst/>
            </a:prstTxWarp>
          </a:bodyPr>
          <a:lstStyle>
            <a:lvl1pPr algn="l" defTabSz="955675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46" tIns="47773" rIns="95546" bIns="47773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46" tIns="47773" rIns="95546" bIns="47773" numCol="1" anchor="b" anchorCtr="0" compatLnSpc="1">
            <a:prstTxWarp prst="textNoShape">
              <a:avLst/>
            </a:prstTxWarp>
          </a:bodyPr>
          <a:lstStyle>
            <a:lvl1pPr algn="l" defTabSz="955675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46" tIns="47773" rIns="95546" bIns="47773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4B1564A-9310-4111-B0DF-B86EAF26F977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297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5T06:22:56.122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1071 2631 7123,'-23'28'2113,"1"-1"608,19-8-2096,12-9-33,12-16-240,9-22-48,11-6-176,10-19 64,2 3-47,3-8 15,-4 16-64,-8 0 0,-10 18-64,-10 12 0,-12 13-32,-6 16 16,-6 9-32,-3 11 32,-2 2-16,5 11 16,0-4-16,2 7 0,5-12 0,4 1 16,0-13-32,5-5 32,1-15-32,-5-4 32,-3-5-32,-5-4 32,-8-1-16,-9-4 16,-3 4 0,-5 0-16,-3 3 0,-8 0 16,4 10-32,-4 7 16,3 4-16,1 10 16,8 7-16,2 4 16,9-2-16,5 1 32,8-11-32,10-9 16,3-18 0,15-13 0,0-15 0,7-17 0,-1 0-16,1-10-256,-7 5-177,-5 3-2496,-11 19 512</inkml:trace>
  <inkml:trace contextRef="#ctx0" brushRef="#br0" timeOffset="532.8244">1732 2279 6835,'-6'2'2081,"0"16"576,0 8-1920,8 15-113,3 0-192,0 13-112</inkml:trace>
  <inkml:trace contextRef="#ctx0" brushRef="#br0" timeOffset="2320.9674">1802 1987 5635,'-7'2'1936,"2"6"321,1-4-1600,0 4-81,-3-8-256,-4 2 0,-1 2-64,-5 2 129,6 5-65,-4 6 48,1 3-80,4 12-16,0-1-144,6 4-16,3 1-80,4-4-32,-3-8-192,5-2-192,-2-8-2401,-18-1 560</inkml:trace>
  <inkml:trace contextRef="#ctx0" brushRef="#br0" timeOffset="825.2278">1786 2006 15079,'58'-29'-993,"-30"12"-2320</inkml:trace>
  <inkml:trace contextRef="#ctx0" brushRef="#br0" timeOffset="1038.2838">2099 2224 7571,'2'11'2017,"4"-8"705,10-17-2114,11-17-208,6-18-96,12-11 48,5-2-192,-2-11-15,-5 9-33,-9-2-16,-18 15-96,-9 2 16,-14 18-80,-14 9-48,-2 20-33,-16 12 1,-1 13 0,3 9 64,5 5 48,1 14 32,11-5-16,-1 12 48,4 7 80,6 12 144,-1-7 81,11 0 143,7-14-64,18-16-16,7-21-160,20-17-48,4-9-128,7-14 0,-3-7-31,4-15 47,-11 0-241,-1-19-447,-11 3-272,-3-18-2402,-13 8 209</inkml:trace>
  <inkml:trace contextRef="#ctx0" brushRef="#br0" timeOffset="3587.0242">2628 1522 5410,'-4'-9'2097,"-2"2"289,6 6-1474,0 10-64,0 0-319,6 9-1,-2 0-160,6 6-16,-1-2-96,1 2-16,-1-2-128,3 8 16,-4-2-79,1 6 15,-1-2-48,-3-4 0,-2-9-16,2-7 16,-1-12-16,1-10 16,-1-7-16,1-16 16,-1-5-32,3-17 48,0-12-48,4-15 32,1 4-16,2 0 16,0 14-32,-1 25 32,-5 17-32,2 20 32,-8 5-32,1 18 32,-1 4-32,3 8 32,5 3-32,7 13 48,-6-10 0,8 3 80,0-3-32,5-1 32,-10-12-48,5-4 0,0-5-48,-3-7-304,-8-10-241,0-1-2448,0-3 432</inkml:trace>
  <inkml:trace contextRef="#ctx0" brushRef="#br0" timeOffset="-1644.7163">381 3638 5843,'12'-28'2001,"-5"-2"368,0 3-1617,-9-3-64,-6 2-255,0-2 15,-3 0-128,-5-2 16,-4 2-80,-3 3-16,1 2-64,-3 10-16,2 6-64,1 1-32,2 8-47,-2 17 31,1-2-48,-6 21 32,1 10-32,1 16 32,1 4 0,6 20 32,3-5-16,-1 10 16,5-19-16,10-6 16,2-26-48,16-19 16,6-28-32,7-19 16,-1-11-16,2-12 16,-3 1-16,2-7 0,-6 14 0,-7-1 16,-4 10-16,-7 6 0,-2 18-16,-1 12 16,0 14-16,3 12 16,0 6 0,2 10 0,-1-4 0,1 7 16,-4-8-16,9-2 0,0-11 0,5-11-256,3-16-225,1-11-2448,0-12 464</inkml:trace>
  <inkml:trace contextRef="#ctx0" brushRef="#br0" timeOffset="-854.7153">599 3136 7571,'-5'26'2274,"1"8"575,-1 7-2193,5 10-32,1-2-287,6 0-65,0-9-144,7-11-32,4-13-80,1-15 32,1-8-48,6-11 16,-7-7-16,1-8 32,-5 1-32,-1 0 16,-4 7-32,2 7 32,-4 5-16,-2 4 16,1 7-32,1 5 16,-6 11 0,1 11 0,4 4 0,-3 7 16,1 3-32,4-6 32,1-7-16,5-4 16,0-8-32,6-10 16,-1-8 0,2-12 0,-1-8 0,-2-10 0,-4-4 0,-5-10 16,-3 9-16,-10-9 16,-1 6-16,-8-4 16,-2 2-16,-4 0 16,-2 11-32,0 5-112,2 9-112,0 10-257,1 7-207,0-1-2289,4 0 560</inkml:trace>
  <inkml:trace contextRef="#ctx0" brushRef="#br0" timeOffset="4241.5976">3230 1279 7379,'1'-2'2001,"4"-11"624,3-8-2192,9-12 15,3-8-160,-2-17-64,1 8-80,-2-9-16,-10 11-64,-5-1-16,-2 17-48,-12 6 16,1 15-16,-7 7 32,0 18-48,-5 5 32,1 1-16,2 11 16,5-2-32,-1 3 32,2-3-32,2 8 16,0-2-16,1 7 176,0-3 16,3 7 161,3-2-1,5-10 128,6-4-176,13-10-16,4-4-128,14-17-16,3 6-96,7-10 32,-4-10-64,9-3 32,-7-1-48,2-12 0,-7 2-224,6-4-384,-13-10 160,7-1-2786,-13-1 609</inkml:trace>
  <inkml:trace contextRef="#ctx0" brushRef="#br0" timeOffset="4793.8113">3856 515 5170,'-8'-25'1745,"-10"2"464,-3 7-1440,-10 6 15,3 7-192,-6 7-48,0 6-223,1 10 79,10 4-96,-1 8 80,10-1-80,9-3 32,7 2-144,14-7-47,7-9-81,10-3-16,11 0-48,5-3 32,-6 1-16,8 2 32,-12-4-16,-4 2 112,-14 0-32,-13 4 160,-16 5-48,-13 16 48,-9-8-80,-9 5 32,0 2-144,-6-3 16,11-13-80,3 6 48,8-12-80,6-3 48,2-8-64,9 1-96,1-6-160,7-3-272,6-6-224,14 2-1906,-5-9-399,20 2-529</inkml:trace>
  <inkml:trace contextRef="#ctx0" brushRef="#br0" timeOffset="5269.7231">4091 14 6675,'-17'-9'2017,"-8"5"544,2 6-1857,2 11 1,3 10-177,-1 6 48,7 3-127,6 0 15,6 2-128,4-6 0,9 4-160,13-1 0,6-5-96,5-8 0,5 2-48,6-12 16,-7 0-48,-1 6 32,-11 1-48,-3 3 48,-13-1-48,-10 3 48,-8-2-32,-11 8 112,-10-3 0,-11 9 65,-2-4-33,-5 2 32,-1-12-112,5-3 0,7-9-80,10-3-112,6-6-241,9-1-399,7-7-128,10-8-2466,5-1 513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19:25:03.771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1 797,'0'0,"0"0,0 0,0 0,0 0,0 0,0 32,0-26,0 0,3-3,2-1,4-2,-9 0,63-28,15-19,23-22,11-11,-5 2,-3 0,-6-1,-3 7,-6 3,-14 11,-17 15,-12 8,-6 6,-5 6,-3 6,-4 6,-2 2,-3 0,0 4,-2 2,-4 0,0 3,-5 0,-1 0,-2 3,-1 0,-2-1,0 1,-3 0,0 0,0 0,-3 0,0 0,0 0,0-1,0 4,0-6,-12 35,-5 2,-12 24,-11 17,-4 14,-2 18,0 6,3 5,0-3,0 0,-1 0,-2-2,0-7,3-4,8-7,4-11,8-18,8-17,4-18,5-11,3-8,3-7,3-2,0-6,-3 0,0 0,66-46,-5-9,16-14,10-6,5-3,12-5,2-2,4-1,-6 5,-4 9,1 8,-3 4,-5-4,-10 1,-2-3,-9 8,-3 6,-3 9,-2 5,-10 7,-5 2,-2-1,-1 4,-6 6</inkml:trace>
  <inkml:trace contextRef="#ctx0" brushRef="#br0" timeOffset="7979.3108">2068 312,'0'0,"0"0,0 0,0 0,0 0,0 0,0 0,29 17,-21-14,1 0,-3 0,0 0,-1 0,1 0,3-3,2 0,4 0,8 0,11-3,21-6,11-5,4-6,-1-3,-6-1,-2-1,-7-1,-8 2,-8 4,-12 6,-9 2,-5 4,-7 2,-2 3,0 0,-3 0,0 0,3 3,0 0,0 0,-3 0,0 3,0 3,0-6,-12 49,-11 12,-14 28,-12 21,-15 17,-8 3,-3-12,-2-17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14:17:28.196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66 47 2737,'30'-8'1441,"8"1"96,5 2-625,13-1 48,2 6-223,15 3 111,-6-3-192,20-2 65,-3 2-225,29 2-16,-6-6-192,29 2 1,-4-1-177,25 0 32,-14-3-96,23 3 48,-18 2-96,20 0 64,-22 3-64,20 0 48,-15 2-48,22-1 64,-15 5-32,25-4 64,-19-4-48,18-2 48,-15 4-64,17-6 48,-27 2-80,15 2 64,-28 2-64,5-4 48,-36 0-48,14 4 32,-25 0-48,-1-4 48,-19 2-32,5 2 48,-30-4 48,-1 4 128,-11-1-48,-7 0 48,-17 1-64,-4-4-31,-11 0-97,-8-3 16,-4-2-32</inkml:trace>
  <inkml:trace contextRef="#ctx0" brushRef="#br0" timeOffset="-1554.6188">189 311 4242,'-9'4'1969,"5"2"112,-4-1-945,4 1-367,-3 2-177,1-1-176,1 4-64,0 2-16,4 4-47,1 5 15,1 7-96,2 2-16,2 14-64,-3 1 32,-1 8-16,0 3 64,2 10-48,-3-2 48,1 10-64,0-10 0,-2 5-47,1-13 63,-1 6-32,-3-10 64,3 4-64,-1-11 16,-1 12-96,-5-10 32,-1 10-64,1-4 80,0 15 48,-1-11 96,3 6-64,-4-5 64,-1 5-96,0-10-64,3 7-96,2-4 64,3 0-80,1-6 80,-3 18-80,3-10 80,-1 8-96,2-1 96,1 9-96,1-16 96,-5 20-80,0-7 80,0 12-80,1-9 81,-1 9-82,1-19 82,1 6-82,-3-14 82,0-5-81,5-6 80,3-1-64,-1-7 48,3 5-48,-1 3 48,-3 2-48,-4-7 48,0 0-48,-1-4 48,0-10-64,3-8 80,-1-8-112,5-11 64,-3-24-321,2-8-159,-1-23-672,4-8-2114,1-4 289</inkml:trace>
  <inkml:trace contextRef="#ctx0" brushRef="#br0" timeOffset="5639.8619">161 3718 4178,'-2'-5'1985,"2"2"144,0 1-913,0-1-319,2 1-113,-2 2-336,5 1-31,3 0-161,5 4 32,2-3-96,10 4 32,5-4-64,6-2 32,2-1-96,14 1 32,-3-3-80,13-2 48,1 4-64,13-3 32,-1 1-48,12-3 48,-4 4-64,14-4 32,-8 0-32,11 2 16,-3 1-32,12-2 48,-18-1-48,19 4 32,-14-1-32,12 1 32,-10 1-32,19 3 32,-19-2-32,17 0 32,-18 0-16,21 0 16,-15 0-32,13-6 32,-11 5-32,17 0 32,-14-2-32,16 0 48,-10 4-64,16-2 48,-14-4-16,25 0 16,-22 2-32,20-4 48,-18 2-48,13 1 32,-22 2-32,1 1 32,-23 0-32,3 1 48,-27 1-48,-2-2 32,-12 0-16,-1 2 16,-8 0-32,2 0 48,-5 1-48,0 2 32,-3 0-32,-1-2 48,-8-2-64,6 2 64,-9 1-48,1-2 32,-4-1-32,0 0 48,-9-1-48,2-2 48,-3 0-48,0 1 48,-2-1-48,-1 3 32,-4-1-16,-2 0 32,-6 0-32,0 0 33,1-1-33,0 2-177,4 3-2672,2-3 832</inkml:trace>
  <inkml:trace contextRef="#ctx0" brushRef="#br0" timeOffset="-3198.7461">114 49 1649,'1'16'1729,"-3"10"-145,4 19-127,0 22-96,-1 19-161</inkml:trace>
  <inkml:trace contextRef="#ctx0" brushRef="#br0" timeOffset="3782.1159">5232 116 2913,'-1'-3'1409,"0"3"80,-2-2-625,3-4-64,-3 3-63,4 4 31,-1-1-32,2 6-31,-1 5-97,2 3-48,-4-2-224,-2 4-95,0-2-49,1 5-96,0-1-32,1 8 16,1-4 64,1 4-32,1-2 64,0 7-48,2 0 32,-1 6-80,3 3 32,-1 0-96,-4-6 48,2 10-80,1-5 80,-3-1-64,0-3 64,4 9-32,-2-9 80,0 2-48,-1-2 80,-1 10-80,-1-14 65,0 9-97,-1-8 48,1 11-96,1-6 64,1 8-64,-1-5 64,4 7-80,-4-11 80,1 5-80,2-5 80,-6-3-80,0-1 64,-1 1-48,-3-6 48,-1 6-64,3 0 64,2-1-64,2-1 64,1 5-64,1-7 80,-2 6-80,5 1 64,-5-5-64,0-1 80,-2 3-96,2 3 80,-4-3-64,3 7 64,0-1-64,1-6 80,0 5-96,2-4 96,-1 4-96,-2 4 80,0 3-64,-5-5 80,2 10-80,-3-2 64,0-1-64,6 2 64,1 10-80,-1-11 96,-2 8-80,0-9 64,-2 10-64,0-10 80,2 9-80,3-3 64,-4 3-64,3-8 64,-2 11-80,1-7 96,-2 1-96,2-5 96,5 3-96,2-10 96,1 1-96,-2-3 96,1 0-80,-3-6 64,-2 0-64,-2-9 80,0-8-80,-2 0 64,-2-4-64,0-7 64,0-11-160,0-1-177,5-9-2624,3-13 704</inkml:trace>
  <inkml:trace contextRef="#ctx0" brushRef="#br0" timeOffset="60725.6269">1309 1550 4706,'-7'-6'1569,"-2"2"528,4 4-1281,-4 0 33,-1 4-113,-4 0-48,0 2-240,-6 2 81,1-1-145,-3 7 64,4 3-128,-9 4 80,5 4-127,1 4 79,4-3-144,3-3 0,16-4-128,6-1 16,11-8-112,12-1 48,4-1-64,10-5 64,-2-8-48,5-1 32,-11-5-32,2 0-192,-10-1-240,-3 7-369,-8-4-1216,-10-3-1008,-8 2-241</inkml:trace>
  <inkml:trace contextRef="#ctx0" brushRef="#br0" timeOffset="61559.6245">1715 1729 4130,'14'-10'2273,"3"-6"-48,-7-2-1121,1-6-111,-4 6-545,-1-6-112,-6 5-192,-3 0 0,-3 3-64,-5 2 65,-5 4-33,-5 3 48,1 7-16,-4 3 48,2 3-64,-5 5 48,3 3-64,-7 7 112,4 2-48,-10 4 96,15 4-80,6-2 32,13-9-127,13-4 15,18-4-128,5-8 32,6-5-32,5-2 32,-4 1-32,-2-15 48,-6 3-64,-8-7-16,-11 0-209,-9-7-351,-5 8-1761,-7-1-496,-2 4-705</inkml:trace>
  <inkml:trace contextRef="#ctx0" brushRef="#br0" timeOffset="69237.5263">2060 1540 2481,'2'-2'1169,"-3"0"191,1 0-511,-4 2-1,2-3-32,0 3 17,0 0-97,2 1-64,-2-1-95,2 3-129,-4-1-128,0 4-128,1-1-32,2 2-112,-4 0 32,3 4-96,-5-3 80,1 8-80,-4-3 64,0 6-80,-1-4 96,5 4-96,-1-1 80,3-3-80,-3-6 80,6 4-80,-1-5 80,-2-8-80,1 3 80,3 0-80,0-1 80,-2-3-80,4 6 64,-4-3-48,2 2 48,-4-2-64,-1-1 80,3 2-80,0-1 64,0-2-64,3 0 64,-2 0-64,2-5 80,3 0-80,-3 1 64,6-2-64,1 3 80,1-7-96,-1-1 96,7-2-96,1-3 96,2-7-96,0 4 80,7 0-64,-2-1 64,-2 0-64,-2 7 64,0 3-64,-8 3 64,-3 3-80,-4 4 64,-2 0-64,-1 3 64,-1-1-64,1 0 80,0 3-64,1-1 64,1 0-64,2 0 80,0 0-96,0-2 96,0 0-96,-4 0 80,1 3-80,-4 0 80,-2 5-96,-3-2 96,-2 5-80,3-1 80,-3 1-64,4 2 80,0 3-80,0-3 80,1 1-80,3-6 80,1-2-80,1-6 80,2-1-80,1-7 80,0 5-80,0-4 64,3 2-64,1-6 80,3-1-80,-1-4 64,6-4-64,-1 1 80,2-1-96,1 6 96,0-3-80,3 5 80,1 0-96,-6 5 96,-1-2-80,-4 3 64,-3 3-80,0-2 96,0 1-96,1 1 80,4 2-64,-7-2 64,1 1-80,-1 4 96,-5-1-96,-1 0 80,3 3-80,-6-1 80,1 7-64,-3-2 64,-3 5-48,-2 2 64,1 4-48,0-4 64,0 5-80,7-3 80,-2-9-96,4-4 64,6 0-240,3-6-160,5-12-2033,7 2 432</inkml:trace>
  <inkml:trace contextRef="#ctx0" brushRef="#br0" timeOffset="71104.5258">2424 1873 7219,'19'-11'2417,"-5"-8"-496,-1 5 961,19-20-2882,-15 2-32,2-6 48,-2 6-32,3-3 32,-2 8-32,5-1 32,-4 8-48,4 4 32,-3 4-16,5 3 0,-6 6 0,2 2 32,-3 4-32,1 4 32,-3 0-32,-5 2 16,-3 2-16,-2 2 32,-5 1-16,-2 0 16,-1 1-32,-4-1 32,-2 0-16,-5-2 16,-9-2-16,-2 1 32,-1-3-16,-3-8-176,6 0-241,5-6-2480,8-6 592</inkml:trace>
  <inkml:trace contextRef="#ctx0" brushRef="#br0" timeOffset="70831.5245">2637 1544 4594,'0'2'2305,"2"-2"80,1 3-1184,-2 0-161,-1 3-383,0 0-145,-1 0-144,-2 4-80,1 2 0,-3 6-96,0 0 16,-4 11-80,-1-2 1,-4 6-97,0-3 48,-3 6-96,1-10 64,-1 4-80,2-9 80,2 0 0</inkml:trace>
  <inkml:trace contextRef="#ctx0" brushRef="#br0" timeOffset="71706.572">3074 1531 3906,'0'-2'2241,"1"1"-32,0-1-640,3 2-545,-4 0 0,0 2-335,-4 5-1,-1 3-208,-5 4-15,-3 4-225,-1 8-48,-1 1-112,3 0 0,5-1-80,5-4 16,4-7-16,8-6 16,3 0-32,3-7 16,6-2-16,2-8 32,-1-1-32,6-10 16,-3 1 0,0-7 0,-6 2 0,6-2 16,-8 5-32,0-3 32,-3 9-16,-2 3 16,-7 4-16,-5 6 0,-4 6-16,-1 3 32,-5 1-48,2 5 48,2 1-32,-2 0 32,2 0-16,3 2 16,1-3-16,5 1 16,3-2-32,1-4 32,3-3-16,-1 1-320,-1-8-225,5-1-2432,-3-4 416</inkml:trace>
  <inkml:trace contextRef="#ctx0" brushRef="#br0" timeOffset="72803.5725">3476 1483 6275,'11'5'2321,"7"-3"400,4 1-1728,10-1-113,3 2-368,3-7-128,-2 1-239,3-3-17,-10-1-256,0 1-2546,-9 5-191,-4-6-977</inkml:trace>
  <inkml:trace contextRef="#ctx0" brushRef="#br0" timeOffset="72519.5755">3732 1264 4594,'5'-4'2529,"-4"3"-32,-2 2-1184,-4 8-48,-2 2-561,-5 8-64,-1 4-208,-2 5-31,0 3-193,-1 9-48,-2-4-80,-1 6-16,-3-6-32,-1 3 0,3-9-16,5 0 16,2-9-32,8 1 16,4-12-64,4-3-96,1-6-128,-1-7-209,0-6-159,-1-2-496,-3-2-1714,-4-6 385</inkml:trace>
  <inkml:trace contextRef="#ctx0" brushRef="#br0" timeOffset="73326.5713">3808 1654 3714,'-5'1'2657,"3"5"-224,0-4-784,4-1-449,4 4-575,7-4-129,2-7-224,10 0 16,3-3-128,10-3 48,-5-1-48,2 0-16,-7 0-64,-5-2 0,-10 2-31,-6-2-1,-6 2-16,-5 1 0,-6 0-16,-5 4 0,1 3-32,-6 4 16,4 4-16,0 3 16,1 2-32,-6 3 48,0 3-32,-6 4 32,0 1-32,-1 8 32,0-3-32,8 5 32,6-2-32,7-6 32,9-10-48,15 1 16,5-9 0,20-2 0,3-6 0,10-4 16,-1-4-49,1-3-319,-13-2-224,4-1-2241,-14 6 336</inkml:trace>
  <inkml:trace contextRef="#ctx0" brushRef="#br0" timeOffset="73778.5731">4277 1595 4770,'-5'10'2065,"-1"4"32,-2 6-1072,-2-1-545,1 3-128,-2-7-208,2-2 32,2-3-80,1-1 48,3-4-80,2-1 32,2-2-32,0-6 48,3-4-16,0-5 64,-2-4 17,5-6 47,0-1-48,2-10 16,2 2-96,2-1 64,-2 8 80,1-2 160,-3 9 0,-3 6 49,-2 4-65,0 5-144,1 6-176,5 3-16,4 2-48,5 3 16,2-1-16,9 1 16,-4-5-32,5-3-176,-4 1-240,4-4-369,-6-2-2256,3 2 432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14:24:32.272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826 463 4722,'35'-7'2513,"6"-9"-64,-8-2-1264,1-8-97,-6 2-543,-2-13-1,-8 1-144,-3-12 0,-6 1-128,-10-5-47,-10 8-113,-10 5-48,-4 11-32,-11 5 0,-1 10 0,-13 9-16,6 10 16,-8 13-32,4 5 16,-4 12-32,12 1 0,4 9 0,14-2 0,16 6 16,17-10-16,16 4 16,13-12 0,9-7-16,1-16 16,10-3 0,-8-4 0,2-8 0,-12-9 0,-2-2-48,-17-6-112,-14-13-321,-14-2 1714,-10 0-4146,-8 1 1696</inkml:trace>
  <inkml:trace contextRef="#ctx0" brushRef="#br0" timeOffset="865.0012">781 483 5154,'1'5'2241,"-5"4"128,1 5-1360,-4 5-81,-1 2-383,-5 13-1,4 3-112,-13 13-64,3 7-128,-5 10-64,0-7-80,-4 4-64,11-10-16,0-5 0,8-13 0,1-3-16,7-8 0,0-5-48,0-7-48,-3-6-192,3-7-160,0-8-1089,-2-6-1248,0-12-48</inkml:trace>
  <inkml:trace contextRef="#ctx0" brushRef="#br0" timeOffset="1392.0001">316 533 4226,'-3'9'2241,"-1"0"0,4 5-832,0 4-385,6 4-63,3 3-321,9 5 64,7-1-160,11-1-15,9-1-113,17-13 80,5-12-48,21-5 32,-4-8-31,14-14-33,-12 5-160,3-4-80,-21-2-96,-4-1-96,-22 4-128,-12 2-352,-16 4-192,-11 3-369,-9 7-112,-6 5-2240,-10 4 720</inkml:trace>
  <inkml:trace contextRef="#ctx0" brushRef="#br0" timeOffset="2251.0045">16 1318 4018,'-8'4'2289,"1"-2"16,8-2-1008,-1-1-49,6-3-464,4-1-47,5-5-161,12-4 32,9-1-111,11-8 15,7 1-80,14-9 0,0 5-64,7-6-47,-4 6-65,3-1-80,-13 10-80,-6 0-32,-15 8-32,-1 2-32,-10 2 16,2 5-16,-2 3 0,-1 3-16,-7 6 32,-4 8-32,-6 5 32,-5 5-32,-4-1 32,-1 4-16,2-6 0,0-2 0,3-4 16,2 0-16,1-10 0,3-1 0,-2-6-16,3-5-48,-2-3-144,-4-4-337,-5-8-255,-2-1-2625,0-4 511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14:27:03.963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30 214 5683,'-9'7'2369,"0"-4"240,2 1-1489,3 0-143,4-2-369,5-1 48,6 3-207,7-7 79,8 2-160,8 0 112,2 1-160,10-3 17,-9 2-161,1-1 16,-9 2-176,-3 0 96,-15 0-256,6 0-497,-5 3-383,3-4-2354,7-1 49</inkml:trace>
  <inkml:trace contextRef="#ctx0" brushRef="#br0" timeOffset="524.996">711 221 4290,'-8'-1'2641,"1"-2"-272,-1 0-640,0 2-865,-1 1-111,2 0-289,0 0 176,0 0-159,-1 0 95,2 1-144,3 1 48,-2-1-208,7 1 32,4-1-159,10-2 47,11-1-112,13-2 32,4 1-96,11 0 32,-6-1-64,-5-1 64,-7 4-80,-5-1-497,-12 0-335,6 1-2513,-1-1 207</inkml:trace>
  <inkml:trace contextRef="#ctx0" brushRef="#br0" timeOffset="1071.9975">1372 180 2225,'3'0'2369,"1"2"-192,0-5-288,-2 3-368,4 0-481,-5 0 17,-2-1-353,-3 1 160,-1 2-127,-5-2 79,5 2-192,8-2-31,5 2-257,10-3-64,8 2-176,15-3-16,5 0-80,13-2 32,-1 0-48,-2 1 64,-10-1-64,-11 1-64,-15 0-112,-9 0-865,-8 1-1296,-6-1-1136,-3 1-817</inkml:trace>
  <inkml:trace contextRef="#ctx0" brushRef="#br0" timeOffset="1880.9961">1860 33 2673,'-19'-4'2914,"1"-1"-609,-3 0 32,6 3-1089,-1-3-111,4-1-417,2 4 209,3 2-177,1-3 128,5 7-159,3-1-1,5 1-256,9 3 16,4 4-240,12 1-15,5 0-129,16 5 16,-2-1-96,4 2 16,0-6-48,2 3 48,-13-3-48,4-5 64,-10 0-48,-5-1 48,-9-3-64,-5-1 64,-10 0-48,-7-1 48,-5 3-64,-10 2 48,-6 2-48,-18 6 48,-4 3-64,-10 7 48,-4 1-48,-12 2 48,7-7-32,-3 5 32,8-8-32,4-1 32,18-4-32,12 0 48,13-6 16,14-6-416,6-5-289,12 1-479,2-1-321,-1-9-2449,-3 4 657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14:20:01.895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252 67 4002,'-36'-8'2145,"-4"0"48,8 5-977,0 2-127,5 0-353,7 2-208,10 0-127,18-2-129,14-1 16,23-2-48,18-1 48,39 3-32,9 0 16,42 2-64,10 1-15,42 4-81,-4-1 16,50 5-80,-4-4 32,34-4-64,-8-5 32,30-1-64,-35-1 64,10 4-64,-48-2 64,-21 1-64,-54 3 64,-13-1-32,-57-1 32,-12 0-32,-30 2 48,-7-4-64,-20-1 64,2 0-64,-9 1 64,2-2-80,-2 5 64,2-1-64,3 3 48,6 1-64,4 4 32,3 2-448,-4 3 112,2-1-2722,-8-1 529</inkml:trace>
  <inkml:trace contextRef="#ctx0" brushRef="#br0" timeOffset="4386.6921">87 1414 2145,'-13'-2'1713,"4"-1"-145,-1-3 81,3 4-592,-1-2 111,1-2-303,1 4 31,2 2-352,-1 0 1,5 0-257,-4 5 0,8-4-176,2 5 0,7-3-112,6 4 48,10 0-48,18 3 80,7-4-80,36 2 240,13-6-64,35-4 64,11-2-64,45-4 48,-8-4-208,44 3 81,-17 1-65,32 4 64,-29-1-48,26 10 32,-37-3-80,28 3 48,-38 0-80,11 1 80,-33-6-80,2 4 64,-45-1-48,-4-7 64,-32 2-64,-19 2 80,-24-4-64,-13 1 48,-19 2-48,-3-3 80,-10 1 0,-3-1 96,-3 1-48,3 0 32,-3 0-64,10 1-16,1 2-112,5 3 64,8 2-64,2-7 64,2 5-64,6 0 80,-2-2-80,-2 1 64,-4 2-64,-6-1 64,-8-2-48,-3 1 48,-4-1-64,-3-3 64,-2 1-48,0 6 48,-2-8-48,-1 2 48,5 2-64,-4-1 64,4-2-64,-1 7 64,-1-4-64,-1 2-208,-3-2-272,4 8-2594,-3-7 545</inkml:trace>
  <inkml:trace contextRef="#ctx0" brushRef="#br0" timeOffset="2917.6897">4565 482 2689,'4'-10'2273,"1"0"-160,-3 0-384,4 10-352,-7 3-353,-2 6-127,0 5-241,-13 11-96,-3 2-64,-7 21-144,-3 5-95,-10 22-97,5 1-32,-6 13-96,7-9 32,-1 1-80,14-21 64,-2 2-64,10-17 64,1-4-64,5-9 64,-1-8-80</inkml:trace>
  <inkml:trace contextRef="#ctx0" brushRef="#br0" timeOffset="-1047.9968">175 293 1825,'4'-13'1248,"2"-3"-79,-1-3-209,0 4-383,2-4 127,-3-4-112,1 2 209,-4-2-49,1-4 176,2 4-143,-5 3 95,1 0-224,0 6 33,-4 9-209,-5 7-32,1 8-208,-3 15 32,-6 10-176,-4 20 81,4 5-113,-1 32 64,0 0-96,-1 13 48,5-12-80,-3 7 48,1-25-48,3-3 48,4-20-48,4-1 48,5-18-80,6-8 64,4-11-80,5-6 64,2-12-128,0-8-272,-7-5-193,1-9-1648,-5-7-720,1-10-385</inkml:trace>
  <inkml:trace contextRef="#ctx0" brushRef="#br0" timeOffset="2073.0004">4323 78 4498,'-9'-17'2289,"3"2"48,3 2-1056,2 1-65,-2 7-351,6 4-161,-3 2-112,1 9-175,6 6-113,4 7-96,3 5 0,10 7-64,4-1 16,12 3-48,-3-2-32,1-4-64,-5-6 32,0 2-48,-10-10 48,-3-1-48,-6-4 48,-3 0 16</inkml:trace>
  <inkml:trace contextRef="#ctx0" brushRef="#br0" timeOffset="58926.028">2569 1606 2817,'0'1'2161,"0"0"-48,0 0-576,0 2-112,0 0-449,-1 1 17,-3 1-257,4 2 48,-7 1-208,4 2-31,-2 1-209,-7-2-80,12 1-192,0 4 32,4-5-112,0 1 64,11 1-64,-11-7-112,0-1-368,1 2-2578,-5-2 577</inkml:trace>
  <inkml:trace contextRef="#ctx0" brushRef="#br0" timeOffset="59347.0255">2527 1871 3922,'-3'4'2721,"0"-3"-304,3 2-336,0 0-1136,-1 0-1,2 1-352,-1 2 1,-1 0-273,1 2-16,1 1-224,-1-2 32,-1 2-128,-4 1 64,2 0-64,-5-1 64,3 0-96,-1 1-448,3-4 3329,6 1-5842,5-1 2576</inkml:trace>
  <inkml:trace contextRef="#ctx0" brushRef="#br0" timeOffset="59849.0255">2465 2108 5250,'-6'7'2898,"6"0"-1,0 1-1024,0-1-737,-1 1-351,0-2-49,-2 2-336,-1 0-32,-1 0-207,0 2-1,-1-1-160,2 1 48,-2-1-64,5 1-128,1-3-305,0-1-367,7-1-2546,4-1 481</inkml:trace>
  <inkml:trace contextRef="#ctx0" brushRef="#br0" timeOffset="60355.0275">2421 2377 6867,'-3'0'2465,"1"4"513,0-1-1842,-4 1-175,2 0-289,-3 2-64,4 0-288,-3 3-16,5 1-175,-3 1 15,-1 0-128,0 0 64,2-2-96,2 1 64,-2-3-96,7 0-561,0-1 3811,13-5-6532,-1-3 2850</inkml:trace>
  <inkml:trace contextRef="#ctx0" brushRef="#br0" timeOffset="60981.0278">2198 2543 3570,'0'-6'2369,"3"3"-48,2 2-865,-1-1-31,-4 0-496,0 1 31,-4-1-208,0 4 145,3 2-209,-7 0 112,6 2-239,3 3-17,0-1-240,4 1-16,3 0-224,-1 1 32,0 0-112,3 1 48,0-1-64,1 1 80,-2-1-80,-2-3 80,-3 0-80,3 0 80,-3-3-80,-1 1 80,3-1-80,-3-2 80,-3-1-80,4-1 80,4-1-80,2-2 64,-5-1-64,6-1 80,1 1-80,6-4 64,5-1-64,13-3 48,2-2-48,8-5 64,3 4-64,0 0 64,-8 1-64,-3 4 64,-11 3-48,-6 2 48,-12 2-64,-5 1 80,-7 3-64,-5 1 48,3-2-64,-3 4 64,5 0-64,3-2 64,0 2-64,4-1 64,6-3-64,0 0-112,1-1-240,3-2-368,-4 1-321,-11-7-2544,-5 3 495</inkml:trace>
  <inkml:trace contextRef="#ctx0" brushRef="#br0" timeOffset="-77188.0027">935 658 4610,'-13'3'2225,"7"8"16,-5 1-1216,-4 9-129,1 3-448,-3 10 0,-1-2-175,4 8 47,0-6-160,4 4 16,4-13-128,-1 1 32,1-10-80,3-4 48,-2-10-16,2-3-192,0-3-128,6-14-2305,-3-1 512</inkml:trace>
  <inkml:trace contextRef="#ctx0" brushRef="#br0" timeOffset="-76915.0056">916 407 3346,'-8'-3'2721,"2"4"-368,-1 4-320,1 6-961,-1 5-175,3-1-465,2-1-64,4 4-192,4 0-16,2-6-336,-2-3-2529,-3 0 784</inkml:trace>
  <inkml:trace contextRef="#ctx0" brushRef="#br0" timeOffset="-76458.0064">1260 690 2609,'0'1'2289,"-2"2"-288,-3 3-464,0 8-337,-6 1-527,-1 9-49,-3 1-256,-4 9-32,2-3-176,2 12 0,1-11-112,0-2 33,9-11-81,0 2 48,2-19-64,12 1 48,1-13-48,8-1 48,6-4-64,4-13 64,-1-6-48,13 0 48,-1-5-48,3-2 48,-2 11-48,-2 6 32,-10 11-16,-9 9 48,-14 8-32,-10 9 48,-9 4-32,-5 10 32,-2 3-64,2 10 48,7-10-64,10-1 48,5-2-48,8-11 576,5-7-3057,3-4 1184</inkml:trace>
  <inkml:trace contextRef="#ctx0" brushRef="#br0" timeOffset="-75863.0064">1937 735 4434,'-10'12'2209,"-2"11"128,-4-1-1136,-2 16-81,-2-1-448,-8 6-111,2 0-289,-5 4-32,3-8-176,5 1 32,2-7-112,7-1 64,6-9-64,0-7 48,3-5-48,3-5 64,1-7-64,1-8 48,-2 0-48,7-6 64,-5-7-64,11-11 32,-1-5-32,10-9 48,-3-5-64,12-8 64,-5 8-64,8 5 64,-2 9-48,3 10 48,-3 14-48,9 6 32,-9 6-32,6 4 48,-4 7-64,-2 2 64,-6 2-64,-5 8 64,-11-3-48,-13 5 64,-7 2-48,-12-1 64,-5-4-64,-3 1 48,2-8-64,1-3 48,10-2-64,5-2-208,11-7 128,6-4-2593,5-6 672</inkml:trace>
  <inkml:trace contextRef="#ctx0" brushRef="#br0" timeOffset="-75313.0045">2416 721 2689,'-2'4'2625,"-5"7"-304,-6 3-464,-3 9-320,-3 3-625,-5 12-95,0-5-353,4 3-48,7-7-208,13-1-16,8-13-176,19-7 48,10-8-80,8-14 48,6-3-48,19-8 48,-12-5-64,9-9 64,-11 2-48,-2-4 48,-23 7-48,-8 3 48,-15 15-32,-16 6 49,-10 10-49,-8 5 64,0 8-80,-1 8 64,8 1-80,10 7 64,11 1-48,9 5 32,2-12-48,13 1 64,-6-12-64,7-6-48,0-6-225,9 2-351,-8-13-1185,7-4-1008,-3-4-321</inkml:trace>
  <inkml:trace contextRef="#ctx0" brushRef="#br0" timeOffset="-74670.0039">3031 580 4834,'-3'-5'2593,"12"5"-15,9 1-1154,12 5-287,8 1-513,10-1-16,-2-3-304,13 2 1,-11-2-209,2-4 3617,-5 3-6626,-4-2 3409</inkml:trace>
  <inkml:trace contextRef="#ctx0" brushRef="#br0" timeOffset="-74904.0036">3238 361 3970,'15'-3'2481,"-9"1"-128,0 8-640,0 6-625,-11 17-31,-8 2-385,-12 14 32,-10 6-223,-9 8-17,4-3-288,-1 11 0,11-1-144,4-3 32,11-12-96,4-4-48,9-12-144,3-13-336,7-10-113,9-8-2384,-3-16 496</inkml:trace>
  <inkml:trace contextRef="#ctx0" brushRef="#br0" timeOffset="1462.0018">4189 30 2737,'-2'-11'3106,"-4"11"-657,-4 10-320,-3 9-689,-4 4-687,-4 10-193,2 0-192,-1 5-128,4-4-32,1 2-112,1-4-16,2 1-80,2-10 49,-1-1-49,1-4 48,5-4-48,-4-8 32,1 0-32,2-4 48,4 0-64,-4-1 64,6-2-64,-1-1 48,3-1-48,2-2 48,-1 3-48,6-1 48,5 5-64,5 0 64,18 4-80,8-3 64,16 2-64,2 1 64,8-1-48,-12-3 64,9 0-64,-11 2 64,-2-6-64,-12 0 80,0-1-64,-16 0 48,-10-1-32,-4 3 48,-12 0-64,-2-1 80,-1 0-401,2 3-127,2 0-2433,5-2 416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14:19:44.724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757 2539 14134,'53'-1'0,"0"-1"0,16-1 0,26 6 16,-17-4-32,99-1 32,-18 2-16,30 3 0,-22-3 0,24 2 0,-14 3-16,21-3 32,-17 0-16,30 0 0,-18 0-16,26-1 32,-18 0-16,17 3 16,-25-1-16,13 1 16,-33 0-32,11 0 32,-33 0-32,4-2 32,-28-2-16,6 2 17,-28-2-34,0 2 34,-31-1-17,-12 0 16,-16-1-32,-13 0 32,-18 0-16,-4 0 0,-6 0 0,-10 0-129,0-1-159,4-2 400,-8 3-2961,-16-3 976</inkml:trace>
  <inkml:trace contextRef="#ctx0" brushRef="#br0" timeOffset="-22623.1833">367 928 5090,'-21'-2'1633,"7"6"416,-1 1-1297,6 1-175,9-2-33,9-1-256,9-1-16,12 1-160,15-3 64,6 0-64,23 2 32,5-2-64,24-3 64,-1 1-63,33 2 47,-9-2-64,29 1 64,-9 1-80,38 0 64,-16-1-80,32-2 64,-19 1-80,34 1 16,-24 0-32,25 2 32,-23 0-48,23 5 32,-30 0-32,17-1 48,-25-1-48,20 1 64,-34-5-80,12 0 64,-29 0-48,11-2 48,-39-4-48,4 2 80,-28 1-64,-14-1 64,-33 3-48,-16 1-32,-26 0-192,-16 0-464,-8 0-1954,-5-1 353</inkml:trace>
  <inkml:trace contextRef="#ctx0" brushRef="#br0" timeOffset="-23781.184">246 1030 2785,'-3'-2'1521,"0"0"208,0 1-577,-7 1-47,5 2-177,-4 2-79,4 3-193,0 6-128,0 1-80,-2 8-63,7 5-49,-8 9-96,3 3 32,-1 17-80,2 4 0,-4 25-80,-1-1 48,-1 16-112,-1-9 48,2 7-96,7-20 64,1-1-144,2-18-16,1 2-288,-8-17-16,-10-2-705,-8-10-1584,-10-5 352</inkml:trace>
  <inkml:trace contextRef="#ctx0" brushRef="#br0" timeOffset="-2340.0029">5343 1392 3185,'1'-1'2386,"-5"1"-289,4 5-241,8 5-799,-2 12 31,-1 1-335,0 16 159,-5 1-256,-2 17 81,-7 1-241,-9 15 16,-1 2-208,-2 11 0,2-14-143,5 6 47,6-17-112,0-7 32,10-12-80,0 1 48,4-9-96,2-1 48,-5-6-80,-5 4 80,-4-15-80,-8 3 80,0-2-80,-4 0 80,0 0-64,1 2 48,6-6-48,0-3 64,4-4-64,6-3 32,2-5-48,4-8-160,0-8-304,3-16-2946,-3-6 721</inkml:trace>
  <inkml:trace contextRef="#ctx0" brushRef="#br0" timeOffset="-163.0043">212 2547 3778,'-4'0'864,"0"0"337,1 0-1105,-4-3 224,6 4 176,-6-5 401,5 4 111</inkml:trace>
  <inkml:trace contextRef="#ctx0" brushRef="#br0" timeOffset="76517.8215">2759 1 3922,'-3'4'2721,"0"-3"-304,3 2-336,0 0-1136,-1 0-1,2 1-352,-1 2 1,-1 1-273,1 0-16,1 2-224,-1-1 32,-1 1-128,-4 0 64,2 1-64,-5-1 64,3 0-96,-1 2-448,3-5 3329,6 0-5842,5 0 2576</inkml:trace>
  <inkml:trace contextRef="#ctx0" brushRef="#br0" timeOffset="77019.8214">2697 238 5250,'-6'7'2898,"6"0"-1,0 1-1024,0 0-737,-1-1-351,0-1-49,-2 2-336,-1 1-32,-1-2-207,0 3-1,-1 0-160,2-1 48,-2 0-64,5 2-128,1-4-305,0-2-367,7 0-2546,4-1 481</inkml:trace>
  <inkml:trace contextRef="#ctx0" brushRef="#br0" timeOffset="77525.8235">2653 507 6867,'-3'1'2465,"1"2"513,0 0-1842,-4 2-175,2-2-289,-3 4-64,4-1-288,-3 3-16,5 0-175,-3 2 15,-1 0-128,0 0 64,2-1-96,2 0 64,-2-4-96,7 1-561,0 0 3811,13-6-6532,-2-4 2850</inkml:trace>
  <inkml:trace contextRef="#ctx0" brushRef="#br0" timeOffset="78151.8237">2430 673 3570,'0'-5'2369,"4"2"-48,0 1-865,0 1-31,-4-2-496,0 2 31,-4 0-208,0 2 145,4 3-209,-9 0 112,7 2-239,3 3-17,0-1-240,4 2-16,3-1-224,-1 0 32,1 2-112,1-1 48,1 1-64,1-1 80,-2 0-80,-2-2 80,-3-2-80,3 1 80,-3-2-80,-1 0 80,3-1-80,-3-2 80,-3-1-80,4-2 80,4 0-80,2-2 64,-5-1-64,6 0 80,1-1-80,6-2 64,5-2-64,13-4 48,2-1-48,8-4 64,3 2-64,0 1 64,-8 2-64,-3 2 64,-11 4-48,-6 3 48,-12 0-64,-5 3 80,-7 1-64,-5 2 48,3-1-64,-3 2 64,5 1-64,3-2 64,0 2-64,4-1 64,6-2-64,0-2-112,0 0-240,4-2-368,-4 1-321,-11-7-2544,-4 4 495</inkml:trace>
  <inkml:trace contextRef="#ctx0" brushRef="#br0" timeOffset="-55823.7729">1049 1833 4978,'3'-38'2049,"-6"-1"240,-5 6-1264,-13 1 95,-4 13-335,-6 13-65,-2 12-176,-6 7-112,5 10-208,-2 6-31,2 2-81,0 5 32,16-3-48,5 2 0,16-11-32,14-1 0,11-10-32,12-4 0,1-7-48,8-1 32,-6-6-32,-4-5-160,-11-6-160,-1 0-241,-12-3-95,-2-8-2305,-4 5 640</inkml:trace>
  <inkml:trace contextRef="#ctx0" brushRef="#br0" timeOffset="-55287.7729">1371 1699 6499,'-7'12'2321,"3"6"448,-1 1-1776,-8 7-193,2-5-304,3 9-79,3-7-257,5-1-48,13-6-80,7-6 0,4-12-32,10-7 16,9-4-16,4-14 16,1-1-16,1-6 16,-6 5-32,-1-4 48,-11 9-48,-5 4 32,-11 5-32,-11 8 48,-6 10-48,-9 9 48,-1 4-32,-1 9 32,3 1-48,1 1 32,9-1-32,4-1 16,10-7-80,7 0-208,6-7-193,8-11-2464,0-4 544</inkml:trace>
  <inkml:trace contextRef="#ctx0" brushRef="#br0" timeOffset="-54894.7718">2207 1318 2449,'1'-4'3106,"4"4"-609,-3 8-96,-3 4-881,1 12-559,-8 10-1,-5 8-303,-11 6-17,-2 3-208,-10 10-48,6-9-192,3-1-32,10-3-95,7-3-33,11-16-129,-1-2-271,4-7-208,2-8-320,5-11 319,-3-8-2624,6-7 976</inkml:trace>
  <inkml:trace contextRef="#ctx0" brushRef="#br0" timeOffset="-54661.7726">2032 1607 5074,'5'-7'2642,"14"8"-49,5-9-1041,11 6-815,-2-5-305,8 4-32,-4 6-208,3 2-48,-10-3-288,-6-1-2593,-8 0 752</inkml:trace>
  <inkml:trace contextRef="#ctx0" brushRef="#br0" timeOffset="-54149.7698">2574 1708 4914,'-13'34'2145,"0"0"192,-8 11-1136,-1-2-305,-11 7-111,1-4-337,-2 6-48,3-7-144,-1 0-48,10-14-112,-2-1 0,12-12-64,1-9 16,6-8-48,5-8 48,5-11-48,3-12 48,4-6-48,7-15 32,5-8-32,11-10 32,-3 2-32,12 1 16,-6 7-32,7 11 32,-9 16-16,2 9 16,-9 13 0,3 12 0,-7 10-16,-1 8 32,-8 2-32,-2 7 32,-6-1-32,-8-3 16,-5-2-16,-9 3 16,-7-4-16,-12-8 33,4 0-33,-7-7 16,9-3-65,2-8-287,15 0-128,10-7-2369,14-1 432</inkml:trace>
  <inkml:trace contextRef="#ctx0" brushRef="#br0" timeOffset="-53626.7728">3098 1684 5875,'-2'6'2401,"-4"3"224,-2 4-1553,1 6-175,0 1-385,-5 6-80,0-3-160,9 2-47,7-5-145,9-3 0,9-9-64,15-5 0,-6-6-16,6-8 16,-4-7-16,-2-4 32,-5 0-32,0-5 32,-7 2-48,-2 3 48,-2 6-48,-6 3 32,-2 9-32,-3 11 32,-2 1-48,-2 11 48,-2 2-16,1 4 16,-1-2-32,5 1 32,-1-5-64,6-1-224,4-3-225,1-3-2416,0-13 496</inkml:trace>
  <inkml:trace contextRef="#ctx0" brushRef="#br0" timeOffset="-53214.7688">3821 1349 4770,'10'2'2449,"-4"2"96,-3 6-1216,-3 10-16,-4 7-481,-12 18-16,-3 1-239,-8 19-65,0-4-240,-2 6-64,7-13-160,12 3 0,6-15-48,5-3-64,3-13-80,5-7-384,0-13-112,1-13-2498,-1-10 465</inkml:trace>
  <inkml:trace contextRef="#ctx0" brushRef="#br0" timeOffset="-52972.765">3650 1572 7379,'11'15'2417,"5"-1"481,18-3-1906,0-4-367,14 3-81,-5-10-272,9-2-64,-12 5-144,-2-9 784,-16-11-3953,-11 8 1552</inkml:trace>
  <inkml:trace contextRef="#ctx0" brushRef="#br0" timeOffset="-24446.1828">94 1885 8660,'-38'197'1681,"3"-166"816,15-9-2577,24-15-192,3-5 48,-3-9-929,2 1-1344,-8-4 160</inkml:trace>
  <inkml:trace contextRef="#ctx0" brushRef="#br0" timeOffset="4476.7958">52 2189 2641,'4'-6'2097,"3"-2"-112,-5-4-320,-1-3-513,0 0-191,2 1-353,-4 0-144,-3 5-32,-5 7-31,4 5 15,-6 5-64,0 4 0,0 6-144,5 0-32,-3 7-128,7-2 32,3 10-80,1-1 64,6 4-80,-4-9 64,5 6-64,-3-13 64,0 6-80,-1-9 64,4 3-48,-4-5 48,-2 0-48,1-9 49,2 4-50,-3-8 66,3-2-81,4-2 80,4 1-64,-1-3 48,12 3-48,0-4 48,9 1-64,2 0 48,9-4-48,-2 0 64,6 2-64,-3 2 64,-3-1-48,-8 2 48,-5 6-64,-13 1 64,-4 3-64,-11 1 64,-6 1-48,-4-4 48,-1 3-64,3-4 80,1-2-80,6 0 96,6 1-385,4-8 257,2 5-2817,-4 0 688</inkml:trace>
  <inkml:trace contextRef="#ctx0" brushRef="#br0" timeOffset="-3267.0033">4787 962 3282,'-4'0'2273,"4"5"-48,0 1-721,-3 2-207,9 5-481,-4 5 49,-4 0-305,-9 7 32,1 5-176,-2 11 33,-7-1-225,0 11 32,-3-2-144,-5 4 48,1-8-96,-1 8 48,7-13-96,7 2 64,6-8-96,1-9 64,11-10-64,3-8 64,3-5-48,4-10 64,5 0-48,7-10 80,1 3-48,9-5 48,-1 3-48,7-3 16,2 10-64,7-2 48,-3 5-64,5 1 48,-6 5-48,-6-3 48,-6 5-48,-2-3 32,-5 4-32,4-1 48,-4 1-64,6-1 64,-8 0-64,3 0 64,-11 0-48,-3-2 48,-10 2-80,0-4-160,-10-4-336,-1-4-2626,-6 0 561</inkml:trace>
  <inkml:trace contextRef="#ctx0" brushRef="#br0" timeOffset="-21628.1826">5008 985 4050,'-1'-6'1969,"-2"-2"208,1-1-1057,2 3 1,0 0-321,0 3 1,0 2-257,-5 2 64,3 4-176,0 5 16,0 4-175,4 9-1,2 4-160,7 7 32,6 1-128,11 2 32,2-6-64,10 3 64,2-4-80,4-3 80,-3-2-64,-3 0 64,-9-6-64,-7-4-176,-8-7-272,2-2-2530,-7-6 529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19:50:58.601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4069 2,'0'0,"0"0,0 0,0 61,-4 1,-3 35,-5 35,-7 37,-6 18,-6 18,-5 22,-3 5,1 15,-2 11,5 5,-1 6,9 6,6-7,7 7,5-2,9-11,0 1,9-14,-1-10,-2-15,3-14,-1-19,0-19,-4-20,-1-26,-3-16,-3-16,-1-20,4-18</inkml:trace>
  <inkml:trace contextRef="#ctx0" brushRef="#br0" timeOffset="1022.0798">3962 141,'0'0,"0"0,76 10,26-1,67 1,43 0,47-4,27-6,21 0,26-2,16-2,5 4,20 0,-6 6,-3 1,-7 3,-17 0,-14-1,-22 4,-22-4,-16 1,-20 1,-26-6,-13 5,-20-3,-15-4,-20 3,-20-3,-15 1,-19-1,-9 0,-13 1,-10-1,-15 1,-12-1,-9-1,-12 2,-3-4,-5 0,2 0,-5 0,0 0,-1 0,-3 3,0 0,0 1,0-1,0 4,0 2,-1 4,-3 6,-3 14,-5 12,-4 13,-3 11,-6 8,2 11,-4 15,-1 14,9 5,-2 12,6 7,7 12,0 16,4 3,4 12,0 10,-1 4,1 8,0 2,-4-5,0 2,0-8,0-6,-4 7,0-14,1-5,-5-5,4-6,-4-9,0-13,1-11,-1-11,4-11,0-13,4-9,4-13,4-4,3-2,5-2,3-4,2-11,-2-7,1-9,-5-7,2-5,-7-8,2-4,-3-1,-2-5,-3-2,0-4,-4 0,0 1,0-1,-4-3,0 0,-3 0,-5 0,12 0,-40-7,13 4,-9 0,-7-1,-8 1,-20 1,-14-2,-21 1,-9 3,-6 3,-13 1,-12-4,-2 0,-9 2,-12 1,-12 1,-19 2,-24-2,-7 3,-25-2,-14-1,-1-1,-20-3,4-3,1-3,2-1,6 0,7 1,32 6,7 0,13 3,25 0,18 1,20 3,14-2,9-1,22-4,17 0,15 0,21 0,10 3,10 0,2 1,9-1,2 0,11 1,1 1,13-1,0-4,0 0</inkml:trace>
  <inkml:trace contextRef="#ctx0" brushRef="#br0" timeOffset="-17131.9043">2024 731,'0'0,"0"0,0 0,0 0,-4-49,-4 22,-1-1,-2-1,-5 3,-7-1,-4 2,-5 2,-3 4,-9 0,1 5,-4 4,-5 8,-2 4,-4 5,-1 6,-1 3,10 3,6 8,5 1,7 8,9-3,4-1,3-2,7-5,5 1,4 0,8 3,5 4,10-1,4-3,8-6,5-11,4-5,2-3,6-8,6-9,5-7,4-12,-9-6,-6-8,-12 1,-13 3,-8 6,-3 4,-1 3,2 6</inkml:trace>
  <inkml:trace contextRef="#ctx0" brushRef="#br0" timeOffset="-15211.6007">999 1138,'0'0,"0"0,0 0,0 0,0 0,23 40,-6-21,10 3,4-3,5-2,3-1,-1-3,2-4,-1 1,1 0,4-4,-6-3,5-3,5-3,11-9,15-14,8-13,1-10,-1-9</inkml:trace>
  <inkml:trace contextRef="#ctx0" brushRef="#br0" timeOffset="-15943.5953">1458 1174,'0'0,"0"0,0 0,0 0,0 0,0 0,-19 35,19-15,0 9,-4 13,0 16,-8 16,-3 7,-2-2,3-12,1-12,5-12,4-14,4-10,4-6</inkml:trace>
  <inkml:trace contextRef="#ctx0" brushRef="#br0" timeOffset="14581.227">8596 1595,'0'0,"0"0,-67-29,-3 2,-37-8,-30-4,-20 3,-12 5,-11-2,-5 1,-11-1,-4 4,-1 3,5 7,4 9,15 10,-7 10,3 9,8 10,5 7,18 9,17 10,16 14,14 5,16 3,16 1,21-6,14 2,17 10,19 4,19 15,36 20,43 10,48-1,38-3,36-15,16-33,31-16,19-20,25-16,10-9,5-14,4-8,0-12,-8-5,-36-10,-10-10,-36-13,-37-10,-34-12,-47-4,-44 3,-31-5,-27-7,-27-11,-37-15,-58-23,-59 0,-83 7,-54 19,-28 26,-24 22,-3 19</inkml:trace>
  <inkml:trace contextRef="#ctx0" brushRef="#br0" timeOffset="-10554.3528">2569 1482,'0'0,"0"0,0 0,0 0,0 0,0 0,0 0,0 0,0 0,0 0,71 0,-15 2,17 2,22-1,10 4,6-1,7 1,7 2,1 1,3 6,9 1,8 2,-2 0,2 1,-5 3,-4-4,-6-4,-14-1,-19-1,-23-4,-29-2,-17-4,-18-3</inkml:trace>
  <inkml:trace contextRef="#ctx0" brushRef="#br0" timeOffset="-14132.0366">684 2356,'0'0,"0"0,0 0,0 0,0 0,0 0,32-36,-1 3,21-15,10-10,5-1,0 7,-8 11,-5 8,-2 7,-6 11,2 1,-4 8,-2 2,-3 8,5 6,-1 5,4 8,1 9,-5 4,-9 0,-5-3,-10-7,-3-7,-5-7,-3-5</inkml:trace>
  <inkml:trace contextRef="#ctx0" brushRef="#br0" timeOffset="-6304.1082">1749 3897,'0'0,"0"0,0 0,0-35,0 8,-5-8,-1-8,-7 2,-7-2,-7 1,-9 3,-6 7,-14 2,-7 5,-3 5,-5 10,0 8,1 4,0 5,-5 10,8 9,8 9,12 14,15 6,20 0,16-7,21 0,13-5,18-11,11-12,7-11,4-11,12-15,5-12,-5-13,-19-4,-25 5,-17 1,-18 8</inkml:trace>
  <inkml:trace contextRef="#ctx0" brushRef="#br0" timeOffset="23997.145">9366 4314,'0'0,"0"0,-56-32,-17-7,-38-12,-26-11,-20-3,-8 0,-20 1,-15-1,-16 1,-11 5,-1 10,-16 7,-11 13,-5 10,1 6,20 13,-4 10,-5 12,29 7,10 13,25 10,30 6,25 0,31-3,27 4,29 6,29 2,29 14,31 20,43 16,44 5,39 5,19-8,20-12,8-19,15-17,9-15,3-15,24-5,-8-10,4-14,-7-8,-13-10,5-11,-14-9,-13-10,-24-5,-22-11,-29-13,-20-6,-24-4,-29 4,-18 3,-23-3,-24 0,-24-13,-35-21,-44-8,-43 10,-37 9,-34 10,-35 13,-10 19,-10 16</inkml:trace>
  <inkml:trace contextRef="#ctx0" brushRef="#br0" timeOffset="-5286.3243">995 4027,'0'0,"0"0,0 0,0 0,0 0,36 64,-17-6,1 16,-9 10,-3 7,-4 7,-4 12,-4 6,-4 4,-3 0,-1-1,0-2,1-7,-2-16,5-20,4-12,4-13,0-7,4-10</inkml:trace>
  <inkml:trace contextRef="#ctx0" brushRef="#br0" timeOffset="-4576.4526">146 4292,'0'0,"0"0,0 0,0 0,0 0,17 58,10-20,12 12,16-2,12-3,20 1,18-8,9-2,1-7,-10-6,-10-10,-13-10,-7-9,2-8,-2-5,-12-6,-15-5,-13-6,-16-2,-7-5,-4 4,-8 1</inkml:trace>
  <inkml:trace contextRef="#ctx0" brushRef="#br0" timeOffset="-2652.0177">2236 4942,'0'0,"0"0,0 0,0 0,0 0,0 0,0 0,74-26,5 7,38-7,41-6,42-4,12 1,8 2,15 1,-6 6,-6 7,-8 2,-14 8,-20-1,-33 3,-21 0,-33 5,-23-1,-21-1,-14 1,-13 3,-7 0,-4 0,-1 0,-3 0,-3 0</inkml:trace>
  <inkml:trace contextRef="#ctx0" brushRef="#br0" timeOffset="-3756.1461">2 5833,'0'0,"0"0,0 0,46-16,6 2,25-8,26-7,19-7,19-6,9-6,-2-7,2 0,-12 3,-9 9,-14 11,-22 13,-22 12,-20 7,-8 7,-3 5,-6 12,-1 5,-6 6,0 11,-4 2,0 7,-2-3</inkml:trace>
  <inkml:trace contextRef="#ctx0" brushRef="#br0" timeOffset="4815.1828">4661 6235,'0'0,"0"0,0 0,0 0,0 0,-62 0,24 0,-14 3,-7-3,-11 0,-14-3,-1-4,5 0,11 0,13 2,12-2,17 0,12 4,11 3,4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5T06:02:08.352"/>
    </inkml:context>
    <inkml:brush xml:id="br0">
      <inkml:brushProperty name="width" value="0.15" units="cm"/>
      <inkml:brushProperty name="height" value="0.15" units="cm"/>
      <inkml:brushProperty name="color" value="#FFF200"/>
    </inkml:brush>
    <inkml:brush xml:id="br1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201 1 2977,'3'6'1713,"-4"-4"16,-1-1-448,4 1-417,-4 1-80,0-6-207,6 6-17,-4 0-160,-2 4 0,-1 2-64,0 3 16,1-4-63,-4 7-1,-1-6-64,2 3 16,0 1-32,3-2 16,2 1-48,1 2-16,-2-1-48,3 4 0,-3-2-48,2-2-16,0 0-16,3-7 0,-3-4 1,-1 6 15,-2 0 16,-3 2 48,1 8-16,-1 6 16,0-4-32,-2 6 0,3 0-32,0 3 0,1-6-32,3 4 32,0-7-32,-3 1 16,6-3-16,-6 0 16,-3 1 0,3 1 32,-1-1-16,-1 7 32,4-2-16,0-4 0,0 4-32,-2 2 0,3-6-16,-1 4 0,-3 5-16,3-3 16,1-3 0,1 6 48,1-8 0,-4 1 16,1 1-16,0 3 32,-6-9-64,4 9 0,4-2-16,-1 2 0,-2-4-16,2 2 16,-1-3-16,-4 0 16,-1-3-16,3 2 16,0-2-16,-3 3 0,2 0 0,0 5 16,3-1-16,-2-3 0,1-1 0,-2 3 16,4-3-32,-1 0 32,6-1-32,-3 3 32,1-6-16,-2 5 16,0 0-16,-1 4 32,-2-6-32,2 3 0,-4-4 16,-1 3 0,-2-5-16,3 6 16,2-2-16,-2 3 0,7 0 0,-2 0 0,1-4 0,1 4 16,3-2-32,-4-5 16,4 2 0,-3 6 0,-1-3 0,-2 8 16,3 0-16,-6 10 16,3-9-16,-2 4 16,1-9-16,-1 6 16,5-7-32,-1 3 16,2-4 0,-1 1 16,-1-4-32,1 6 16,-2-1 0,1 4 16,-1 0-16,2 9 16,3-5-16,-5 2 16,3-3-32,-2 1 32,-1-7-32,-7 0 32,6-1-32,-1 2 32,0-4-16,0 5 0,3-4 0,-3 1 0,1-1 0,0 4 16,2-3-32,2 6 16,-3-6 0,-1 4 0,3-7-16,-5 1 32,1-5-16,0 7 0,1-4 0,-4 6 16,2-2-16,-1 8 16,2-5-16,-1 3 16,-1-3-32,2-2 16,-1-13-16,1-4 32,1-2-48,2-5 48,0-6-32,-2 2 32,2 0-16,-5-1 64,-3-7-256,-4-1-576,5-2-2001,-12-15-497,-1-4-1152</inkml:trace>
  <inkml:trace contextRef="#ctx0" brushRef="#br0" timeOffset="2483.4287">189 42 2993,'0'0'2433,"-1"-3"-224,0-3-512,0 5-320,-4 0-481,4-1-47,1 0-209,1-2 32,7 4-159,4-6 15,1 4-144,12-1 16,6 6-96,12-9 32,4 5-95,17 0 79,4-3-96,20 2 32,-6 3-96,16 6 0,-9-6-96,6 6 16,-18-3-80,10 0 16,-10-2-16,15 8 16,-5-9-32,23 2 32,-8-2-16,22 1 16,-18-7-32,5 3 32,-19 3-16,-1-2 16,-27-2-32,0 5 32,-17 1-16,1-6 16,-7 5-32,5-3 48,-2 2-48,1-2 32,-6 2-16,-1-3 16,-7-1-16,-5-5 16,-9 5-16,-5 2 16,-6 1-32,-7 1 48,-4 1-48,4 5 48,-1-4-48,-2 2 48,-1-5-64,4 9 64,1-6-48,-1-2 32,1-2-32,8 5 48,-5-6-48,0 2 32,2 0-32,2 3 48,-5-4-64,-5 0 64,-8 1 64,-7 1-816,-3 4 368,-25 7-3234,-2 4 369</inkml:trace>
  <inkml:trace contextRef="#ctx0" brushRef="#br0" timeOffset="4469.7425">2616 150 5346,'-3'-1'2129,"1"2"192,6-1-1424,-6 0-177,2-1-320,3 1 65,-3 1-97,-1 4 80,2 0-112,-1 4 48,0 1-144,0-1 17,-1-4-113,-1 3 16,5 0-112,-6 4 48,1 4-48,2 9 48,5 0-48,-8 4 48,1-2-64,4 2 32,-2 0-48,-3 4 0,0 1-16,3-1 32,-2 1-32,2 1 16,0-7-16,2-1 16,1-2-32,-2 7 48,4-4-48,0 8 32,-3-5-16,1 6 16,1-8-32,-8 12 48,1-3-48,1 10 48,0-3-32,-1 5 32,0-10-16,5 8 16,-1-7-16,-1 3 16,0-2-16,3 11 16,-3-7-32,3 7 16,3-2-16,-1 4 32,2-10-32,2 2 32,-7-9-16,2 5 48,-3-5-48,0 5 32,-3-1-32,-2 8 32,6-4 0,-5 1 64,0-5 0,-2 4 32,5-7-32,-5 4-15,6 1-81,3 5 0,-3-9-16,-2 11 16,3-4-32,3 6 32,-4-7-16,8 14 16,-3-10-16,-1 12 16,-2-7-16,-2 4 16,-1-11-32,4 5 32,1-11-16,1 1 16,4-6-16,0 2 16,-3-5-32,-1 4 48,-2-3-32,-5-2 32,1-4-32,-2 0 32,-4-9-32,0 0 16,0-4-32,-2 6 48,4-3-48,-4-2 32,1-1-32,3 2 48,1-7-48,2-3 32,5-1-96,0-5-401,-1-8-287,3-8-2546,2 5 321</inkml:trace>
  <inkml:trace contextRef="#ctx0" brushRef="#br0" timeOffset="430857.6228">22 3371 1681,'-4'-5'976,"-3"4"-143,1 0-209,2 2-576,5 0-16,-2-1 160,1-4 416,1 2 1201,1 2-736,4-1-49,-3-1-384,0 0-95,12 4-273,-9-2 0,-2-2-144,1 2 16,0 0-64,-8-3 64,5 6-16,-2 0 48,-2-2-64,2 4 48,2-4-64,4-1 32,-6 0-80,9 1 33,-5 0-49,2-1 32,-3 2-32,5-4 64,-2 4-48,1-7 48,0 5-48,3-6 48,1 4-64,3-5 32,-2 4-48,3-5 32,-1 6-48,0-3 32,-3 4-48,6-3 48,0 3 0,2 1 64,0-2-16,7 5 64,-6 0-48,6-5 32,-5 1-80,4 5 16,-5-9-48,4 6 16,-3 2-16,6-3 32,-5-6-16,11 10 64,-5-6-32,3 2 48,0 5-48,1-1 48,-3-8-80,0 5 32,0 4-48,0-3 33,-6 1-49,4 4 32,-5-5-32,2 0 80,-6-2 0,7 4 64,-3-1-32,6-3 32,-2 0-80,8 1 0,-6-2-80,8 1 48,-4 1-48,3-2 48,-7 2-48,4 2 32,-8 0-32,1-3 48,2 1-48,8 1 48,-3-2-48,5-4 32,-1 2-32,2 4 48,-5-1-48,3-4 32,-4 5-32,5 5 32,-6-9-32,8 4 32,-10-1-32,8 3 48,-8-4-48,6 4 32,-14-6-16,6 4 32,-7 0-32,4 1 48,-4-3-64,7 7 64,-3-6-64,0-1 48,2 1-48,3 0 48,-4-6-48,6 9 48,-1-7-48,4 2 48,-7 2-32,8 5 32,-7-8-32,4 5 32,-5-1-32,3-3 32,-3 1-48,2 0 32,1 3-32,2-3 32,-4 0-32,4-1 48,-1 2-32,-3-2-16,-5 0 16,2 0 48,-6 3-48,-3-2 48,-6 1 16,-4-2-16,-2 3-32,-6-5 64,-1 2-32,-1-3 48,3 6-32,-4-4 0,4 1-64,-2-1 32,3 3-64,-1 0 48,-2-1-48,1 1 80,1 3-96,-1-1 80,-2-2-192,-1-3-384,5 7-2642,-1-14 593</inkml:trace>
  <inkml:trace contextRef="#ctx0" brushRef="#br1" timeOffset="-532961.397">4326 163 5378,'-20'3'1409,"0"-6"480,16 0-1665,14 9 80,13 3-144,9-6 144,11 4-47,19 4 95,-3-15-32,36 10 0,11 0-192,34-6 0,1-9-128,50 6 64,-8-4-80,34-6 64,-9 4-64,37 16 48,-27-2-48,29-4 48,-25 15-48,27-2 48,-32-1-64,25 8 64,-31 1-48,20-1 48,-30 2-48,24-5 48,-32-5-48,29-1 48,-26-5-64,13-3 48,-23 0-32,16-4 32,-39-4-32,24 4 48,-31 0-48,2 1 32,-30 2-32,9 1 32,-34-1-32,6 10 48,-18-7-48,2-1 32,-24-1-32,-5-2 48,-22-8-48,-10 7 48,-16 0-48,-9 3 64,-13-3-48,-7 4 32,-12-5-32,-2 1 48,-1-2-64,-3 1-48,4-3-128,-1 6-784,5-3-913,-4-6-416,5 1-881</inkml:trace>
  <inkml:trace contextRef="#ctx0" brushRef="#br1" timeOffset="-533895.8467">4253 186 3682,'4'-13'1937,"2"9"160,0 9-865,-4 5-111,3 25-161,-3 11-464,2 34-48,3 15-159,8 45 31,-1 17-160,6 53 16,-7 2-112,-2 39 16,-6-16-64,-1 10 48,-7-49-48,7 5 48,0-46-64,1-6 32,4-28-64,0 1-128,-4-24-160,-4-3-368,4-26-1970,-20-18 433</inkml:trace>
  <inkml:trace contextRef="#ctx0" brushRef="#br1" timeOffset="-532407.2659">10687 366 848,'8'-6'737,"3"4"207,3-3 257,-6-3 15,9 2 273,-7 0-240,7 0-81,-9 0-416,8 8-31,-11 2-257,5 5-32,-12 0-176,2 10 16,4 5-128,-4 21 65,0 11-65,4 33 80,-5 0-64,-16 45 48,1 6-112,-12 33 16,1-8-112,5 35 48,6-27-64,16 12 48,14-29-48,14 17 48,7-26-48,11 6 32,-6-23-32,3 17 48,-14-29-64,-5 7 64,-6-14-64,-5 10 64,-12-24-64,-5 4 0,-4-22-128,-7-10-192,-1-27-273,7-10-1984,2-24 416</inkml:trace>
  <inkml:trace contextRef="#ctx0" brushRef="#br1" timeOffset="-536635.0406">6879 1421 5971,'-167'16'1360,"-11"4"561,31 10-1793,-13 2 80,26-5-64,-7 6 65,25 3-65,-2 1 48,28-2-80,9 12 16,21-5-112,11 9 32,23-4-96,17 15 16,24-3-48,18 5 32,17-9-64,18 5 80,6-8-16,26 6 64,9-5-16,36 9 32,0-14-48,51 11 32,-4-11-48,41 1 64,-12-14-64,42 4 64,-24-18-48,32-8 48,-30-10-48,32-5 48,-33-3-48,20-12 32,-37-3-32,12-14 32,-41-2-32,-3-11 32,-42-4-48,-10-15 64,-50 3-64,-38-20 64,-43 5-48,-56-15 64,-41 4-16,-52-11 192,-8 13-16,-56-20 80,2 16-48,-46-5 32,-1 16-192,-46-1 48,19 25-48,-45 4 16,26 22-32,-32 12-144,41 14-304,-23 13-2033,50 11 432</inkml:trace>
  <inkml:trace contextRef="#ctx0" brushRef="#br1" timeOffset="-517376.1055">9759 1941 2689,'-2'-4'1377,"3"3"96,0-4-689,5 1 32,1 2-271,3-1 31,1 1-208,2-4 32,-3 3-176,6-3 0,2-1-144,11 1 16,5 2-80,22-9 48,8 0-64,31-5 32,12-3-48,25-6 48,6 0-64,30-5 64,-14-2-64,30-2 64,-16 1-64,13 2 64,-32 1-64,17 3 64,-33 4-64,-11 4 80,-33 3-64,-15 4-192,-34 4-1777,-21 1 529</inkml:trace>
  <inkml:trace contextRef="#ctx0" brushRef="#br1" timeOffset="-542771.9763">3359 1567 5539,'5'-4'2080,"4"3"322,11 10-1314,6-10-256,20 7-47,8 7-289,32 2-48,13-8-192,29 11-32,0 0-143,27 1-1,-19-3-64,12 4 32,-24-9-32,3-6-208,-27 1-257,4-2-2432,-23 3 512</inkml:trace>
  <inkml:trace contextRef="#ctx0" brushRef="#br1" timeOffset="-531348.2736">4536 3453 3073,'25'-1'1521,"9"3"240,3 3-785,19 4 81,3-3-289,21-1-63,3 0-273,26-4 16,-1 1-160,38-1-16,-6 4-112,41 3-16,-1-1-112,34-2 0,-15 2-32,45-1 16,-27-2-16,39-1 16,-29 3-32,37 2 32,-32-1-16,37 3 16,-39 2-32,32-3 48,-32-1-48,18-3 32,-41 0-16,26-5 16,-37-2-32,1-2 32,-29-1-32,8-1 32,-39 3-32,-6-1 32,-33 2-80,-14 2-48,-33 3-80,-14-1-16,-19 6-32,-8 2 64,-14-1 48,-7 0 64,-4 2-160,-4-5-1889,-1 0 544</inkml:trace>
  <inkml:trace contextRef="#ctx0" brushRef="#br1" timeOffset="-402257.0229">14062 2038 4082,'-5'-4'2161,"1"4"48,4 11-784,-4 0-433,-1 10-96,0 5-447,-2 7 15,-3-1-208,6 7-32,4-3-128,0-4 32,3-5-112,3-10 16,3-1-48,1-13 0,1-3-256,0-15-2401,-5 3 688</inkml:trace>
  <inkml:trace contextRef="#ctx0" brushRef="#br1" timeOffset="-401813.5326">14281 1722 5298,'6'-12'2370,"-2"6"111,-2 11-1393,-1 14-79,-8 10-449,-3 14-64,2 5-192,-3 7-64,0-4-160,2 6 0,1-9-64,-2 3 16,8-11-32,2 1 32,-1-10-48,1-7 48,1-6-64,-2-8 0,-4-8-64,5-11 32,1 1-80,2-10 64,1 0 0,3 0 48,1 5-16,3-1 64,6 7-48,7-1 64,2 1-64,12 0 64,5-3-64,4-2 64,1-1-64,4-1 64,-9 1-64,-9-3 64,-9 2-48,-11-3 48,-12 3-48,-11 3 32,-7 2-32,-9 4 48,1 2-48,-10 6 32,5 2-48,-7 8 64,3 2-64,2 8 48,4-1-48,5 7 64,10-3-48,14 3 80,12-6-32,12 0 96,9-7-48,14 0 64,4-1-80,10-4 32,1-5-112,5 1 16,-13-8-304,1-12-2513,-15-7 704</inkml:trace>
  <inkml:trace contextRef="#ctx0" brushRef="#br1" timeOffset="-399875.116">15055 2103 1569,'-14'-4'2209,"0"2"-240,5 0-129,3 0-223,7 1-560,9-1 31,8 0-399,19-1 31,7 2-208,20-6 48,-1 1-272,7-1 1,-17 2-161,-8 0-288,-16 6 0,-23 1-2754</inkml:trace>
  <inkml:trace contextRef="#ctx0" brushRef="#br1" timeOffset="-402022.6436">14028 1739 5907,'-6'4'2129,"-5"2"416,6 3-1713,2 2-15,7-1-401,1 3-64,7 0-256,6 0-32,1-1-320,1 0-2369,2-1 672</inkml:trace>
  <inkml:trace contextRef="#ctx0" brushRef="#br1" timeOffset="-403386.3056">13149 1967 3682,'0'-2'1809,"1"2"143,-1 6-703,2 4-337,-4 1 1,1 2-401,-3 8 0,-1-1-192,-1 4 33,-4-1-145,-2 4 0,2-2-128,-1-2 16,3-3-80,5-4 32,2-1-64,2-9 48,3-3-48,5-5 32,-1-2-48,7-9 64,1 5-48,1-4 48,0-2-48,4 2 64,-6 1-80,1-2 80,-4 4-64,-1 3 64,-3 3-64,-2 5 48,-4 7-48,0 5 48,-2 5-64,0 3 64,0-1-48,0 4 48,0-1-64,0-1 64,0-8-64,6 2 48,3-7-48,2-11 48,6-1-64,5-6 64,0-9-64,0-11 64,-1 1-48,5-12 48,-11 3-32,1-6 64,-3 5-64,-7 0 48,-9 8-80,-3-1-128,-9 9-192,-7 7-609,1 5-1632,0 4 208</inkml:trace>
  <inkml:trace contextRef="#ctx0" brushRef="#br1" timeOffset="-402691.8065">13553 1766 5875,'-9'22'1937,"2"5"400,8 1-1713,3 4-32,-4-5-272,6 2-48,-1 1-143,0 5 31,-8-7-112,3 1 32,0-4-64,-2-1 48,4-6-80,2-2 48,-3-6-32,0-5 16,5-7-32,2-5 32,-2-4-32,7-3 16,6-1-16,2-1 48,-3 0-48,7 1 48,-7 1-48,-3 6 48,-3 3-48,-6 5 64,-2 8-48,-4 5 32,-1 2-48,-3 6 48,5 0-48,-1 4 48,3-1-64,2 6 64,-2-6-48,-5 0 32,0-5-32,-1 4 48,-2-15-64,6 0-64,7 0-384,8-10-2034,2-16 433</inkml:trace>
  <inkml:trace contextRef="#ctx0" brushRef="#br1" timeOffset="-398940.6006">13494 2655 3362,'-2'-8'2000,"-15"-2"81,-3 2-496,-7 1-688,2 3-81,-7 2-64,2 7-223,-3 11 79,1 2-48,-1 16 16,0 2-79,5 3-33,8-2-160,10 5-80,12-13-96,19-2-64,11-6-48,19-11-32,6-8 16,15-8-80,-1-6-96,4-6-368,-10-2-161,-5-6-2368,-23 9 432</inkml:trace>
  <inkml:trace contextRef="#ctx0" brushRef="#br1" timeOffset="-398508.7273">13778 2880 4242,'32'-24'1841,"3"-6"224,-9 0-1169,-5-8-95,-13 5-305,-9-8-224,-12 9-160,-13-1-48,-3 16 16,-11 8 48,0 11 32,-5 10-16,8 10 32,-9 10-48,15 3-32,-5 2-16,16 5 0,4 1-32,16-12 16,13-2-32,18-5-15,9-10-17,5-12 16,12-4-32,-7-6 16,4-8-417,-10-6-2000,-3-2 528</inkml:trace>
  <inkml:trace contextRef="#ctx0" brushRef="#br1" timeOffset="-398133.3868">14019 2492 5539,'8'1'2241,"-5"8"208,-4 5-1345,-3 5-399,2 11-161,-4 5-240,-2 10-80,6-1-80,2 6-80,0-5-16,3-2-48,4-10 16,3-2-80,-1-11-96,6-7-336,-4-9-433,6-6-1760,-3-8 176</inkml:trace>
  <inkml:trace contextRef="#ctx0" brushRef="#br1" timeOffset="-397891.105">14215 2499 5891,'-18'33'2161,"5"5"320,-1 12-1489,7-2-191,2 7-161,7-7-272,4 3-96,0-16-128,6-4-160,-4-8-240,9-5-2497,-1-11 672</inkml:trace>
  <inkml:trace contextRef="#ctx0" brushRef="#br1" timeOffset="-397228.5602">14786 2778 3314,'4'-2'1344,"-2"-7"209,-5 1-785,1 3-79,-2-4-97,2-1 0,-3 1-96,-1-5 33,-3-3-81,0 1 0,-3-4-64,-2 0 0,-2 1-96,0 3 1,-2 2-1,0 6 0,-5 7-16,-5 8-16,-2 4-32,-10 13-64,3 3-32,-3 11-48,11-8-16,5 8-32,12-11 32,10-3-48,13-13 0,15 0-32,9-13 16,19-6-16,3 0 16,9-6 0,-10-4 16,0 3-32,-18 3 32,-14 0-16,-13 7 0,-6 10 0,-11 2 16,-2 8-32,-3 2 32,-3 6-32,7-5 16,3 1-48,8-6-64,8-5-176,4-3-48,8-2-160,2-2-48,2-5-689,-3 1-832,4-8-400,-10 2-785</inkml:trace>
  <inkml:trace contextRef="#ctx0" brushRef="#br1" timeOffset="-396761.5694">15057 2741 2737,'-4'8'1217,"-2"4"-17,-2 3-623,5 2-417,1 3-128,4-7-16,0 3-32,0-9 32,3 3 48,-2-10 128,-2-3 320,3-4 192,-8-7 193,0-8 47,2-12 17,-1-4-289,2-10-64,5 2-112,7-1 49,-1 12-17,8 7 80,4 9-63,9 4-113,3 6-144,7 4-96,-2 2-144,1 6-48,-9 2 16,-8 3-352,-5 1-240,2 2-2466,-3 1 401</inkml:trace>
  <inkml:trace contextRef="#ctx0" brushRef="#br1" timeOffset="-395146.5083">12960 3278 4002,'3'-3'2177,"-4"8"80,-2 4-1041,1 10-95,3 6-417,-5 7-192,4-1-239,0 6-81,4-7-64,-3-1-64,4-9-16,7-7-48,3-8 32,8-7-32,0-9 16,8-8-16,-3-3 32,2-6-32,-4 0 32,-3-1-32,-6 6 32,-1 0-16,-13 11 16,-3 10-32,-4 9 32,-6 11-32,-2 9 16,4 3-16,1-1 0,7 4 0,4-9 16,7-1-32,6-9 16,10-6-16,-2-12 0,9-10-16,-3-7 32,-1-10-16,-4-5 16,-5-8 0,-9 0 32,-7-6-32,-7 10 32,-7 3-16,-8 14 0,-6 9-32,-2 18 16,-2 5-176,6 7-128,6 10-2289,6-2 560</inkml:trace>
  <inkml:trace contextRef="#ctx0" brushRef="#br1" timeOffset="-394536.2486">13832 3486 4722,'20'-17'2433,"9"-7"80,-3-1-1040,-1-7-641,-7-2-271,-7-4-209,-7 5-240,-10 1-32,-10 15-32,-12 0-16,-4 14 0,-7 7-16,0 2 16,-4 4-32,7 12 16,-2 2-32,10 3 48,6 7-48,10-4 32,11-2-48,10-3 48,16-4-48,5-10 0,11-2-176,-1-2-96,5-4-1393,-8-3-928,-3-1-273</inkml:trace>
  <inkml:trace contextRef="#ctx0" brushRef="#br1" timeOffset="-394204.3646">14098 3550 5875,'8'1'2193,"-3"-1"208,6 0-1473,-8-7-480,-1-3-95,-4-2-81,-1-4-16,-1-5 16,7-7 0,1-1-32,3-7 16,3 4 32,3 2 65,-2 4-1,0 4-16,3 7-16,5 4-112,0-2-64,6 9-112,-1 3 32,4 0-80,-3 1 32,3 6-384,-5 1-256,0 1-2562,-8-6 401</inkml:trace>
  <inkml:trace contextRef="#ctx0" brushRef="#br1" timeOffset="-393610.7014">14534 2960 5795,'7'-1'2257,"0"3"416,1 4-1505,-2 9-15,-3 5-257,-3 13-175,-3 6-241,-6 13-144,0-1-160,-1 7-96,1-6-32,3 0-32,4-14 0,8-2-32,5-11 32,11-10-48,1-12 48,10-10-48,1-8 32,3-12-80,-6-3 16,2-8-80,-7 3 16,-2-8-48,-4 9 80,-2 1 0,-4 11 96,-4 11-32,-6 11 48,-5 8-16,-2 11 16,-4 8-32,1-3 48,-2 9-48,5-2 48,-3 0-48,7 0 32,1 0-16,8-7 16,3-2-48,6-7 48,-1-7-400,3-5-97,3-6-2528,-4-4 432</inkml:trace>
  <inkml:trace contextRef="#ctx0" brushRef="#br1" timeOffset="-393133.7609">15139 3385 6371,'36'-16'1985,"12"-6"400,-5-3-1825,2-8-128,-9 7-192,-7-9-127,-17 5-33,-7-3-32,-12 10 16,-10 5-48,-10 9 16,-10 11-16,2 11 16,-4 13-32,1-4 16,5 10-32,10 0 32,5 1-16,8-11 32,15 8-32,10-7 32,10-4-16,6-4 32,9-1-16,-1-7 32,-2 0-32,-6-2 16,-3 0-32,-8-2 16,-3 1-32,-5 0 32,-5-1-48,-2-3 48,-3 2-48,0-4 32,4-2-32,-2-4 32,3-6-32,4-1 16,5-8-16,-5-4 32,7-3-32,-1 2 32,2-1-16,-6 7 16,2 1-16,-6 6 16,-2 5-16,-7 1 32,2-3-32,-1 5 32,-1 0 16,1-2 64,3-2 0,-1 4 16,5 0-16,0 3-48,3-2-64,5 4 16,4-1-16,-2 3 0,4-2 0,-1 2 16,3 2-32,-5-1 0,7 2-288,-7-3-128,1 3-2273,-9-5 432</inkml:trace>
  <inkml:trace contextRef="#ctx0" brushRef="#br1" timeOffset="-392508.6567">15927 3061 5875,'-6'-7'2433,"-10"4"224,-5 4-1504,-4 9-209,1 6-304,-1 12-143,7 2-145,0 11-112,18-2-96,6 4-96,9-5-16,17 6-32,-3-11 16,2 3-16,-5-13 32,-2 1-32,-13-11 32,-3 0-32,-7-7 48,-10-3 160,-10 0 96,-11-3-48,-5-3 48,-12 2-63,4-1-161,-3-4-449,12 2-287,10 4-2673,9-2 431</inkml:trace>
  <inkml:trace contextRef="#ctx0" brushRef="#br1" timeOffset="-524975.088">6294 1909 2065,'-15'-7'1889,"1"2"-32,-1-5-65,-3 6-671,-2 4-145,0 8-63,0-2-385,-4 6 48,2 7-191,-1 3 63,1 1-96,5 8 48,8 1-160,15 6 0,5-6-176,18-3 32,7-6-112,13-5 48,-3-12-144,11-10-240,-4-5-272,-1-5-2161,-14 0 352</inkml:trace>
  <inkml:trace contextRef="#ctx0" brushRef="#br1" timeOffset="-524422.5591">6706 2091 2961,'10'-14'1633,"-2"-10"96,-5 0-705,-3-3-207,-2 2-289,-2 0 0,-5 9-224,3 6 81,-12 3-129,-8 2 80,-4 6-144,-5 10 16,-1 3-128,0 6 32,5 6-96,-3 7 64,8-3-64,-1-1 64,13 2-64,8-7 64,9-7-80,14-3 48,6-3-64,10-10 48,4 1-48,16-8 48,-4-3-96,6-5-2081,-4-3-160,2-4-688</inkml:trace>
  <inkml:trace contextRef="#ctx0" brushRef="#br1" timeOffset="-523941.6924">6909 1641 5378,'-9'11'1985,"2"4"240,-1 20-1360,0-6-305,-1 13-96,4 4-320,-4 14 32,2-9-128,-1 9 16,3-9-80,3 3-32,0-16-144,2-2-784,4-16-1425,6-1 112</inkml:trace>
  <inkml:trace contextRef="#ctx0" brushRef="#br1" timeOffset="-523662.2023">7040 1645 5138,'2'22'2129,"-5"10"160,3 3-1504,-1 7-49,-3-1-432,1 7-112,-3 1-144,-4 4 16,-1-6-80,-3 1 48,-1-1-48,2-9 32,3-9-128,5-3-1520,5-12-738,3-3-351</inkml:trace>
  <inkml:trace contextRef="#ctx0" brushRef="#br1" timeOffset="-522692.1057">7106 1949 2865,'9'0'1601,"4"4"-16,8-3-545,5-4-335,10 6-97,-5-7-304,0 2 16,0 4-160,-7-1 16,-8 5-96,0 1 16,-5-4-80,-9-3 32,2 4-48,-7-8 48,7 4-80,0 0 80,1 0-80,3 2 64,2-4-48,-4 4 48,-1 0-48,-3 2 48,-1 7-48,-5 5 64,-1-4-48,-4 3 80,-1 1-47,2-3 79,4 2-48,-7 0 128,5-4-16,4 0 144,-3-6-64,-5-5 64,5 0-144,-1 2 16,-6-5-160,-4-1 48,-2-4-80,-8 4 32,-3-2-48,-3 5 48,-2 6-48,-1 16 48,4 1-64,-3 9 64,9 1-48,4 1 48,14-8-48,13-4 32,12-9-48,20-9 32,9-10-32,15-4 32,1-7-32,6-8 0,-15 1-112,-7-1-1120,-15 4-1105,-10 3-80</inkml:trace>
  <inkml:trace contextRef="#ctx0" brushRef="#br1" timeOffset="-521960.0965">7612 1688 5186,'-8'16'1761,"1"4"384,0 4-1376,2 1-161,0 12-32,1 1-384,0 6-16,-1 4-112,2 4 16,0-10-80,-1 6 48,3-10-64,0-8 64,2-4-64,-1-8 48,0-7-48,-1-7 48,1-4-48,-2-9 48,4-1-32,5-9 32,1-5-32,7-5 32,4 2-64,8-1 64,-3 13-64,5 3 64,-4 6-64,-4 8 64,-5 5-80,-3 5 80,-5 9-48,-7 2 48,-2 3-48,-2 7 64,-8-8-64,-3-3 48,3 0-48,-6-1 48,0-7-48,-2-1 48,2-4-48,-2-5 48,-2-9-64,4-4-352,6-4-848,5-3-1137,2-2-289</inkml:trace>
  <inkml:trace contextRef="#ctx0" brushRef="#br1" timeOffset="-521385.1073">8174 2187 3586,'12'-5'2113,"3"-6"48,2-3-865,-1-3-287,-7-2-433,-7-4-80,-10 6-288,-6-6 32,-6 8-112,-10-5 32,-1 7-111,-8-4 15,4 13-80,-9 7 64,5 7-80,-2 14 64,4 5-48,-2 8 48,10 0-64,3 7 80,13-11-80,9-4 64,16-7-48,13-7 32,13-8-32,10-7 32,5-5-32,6-6 0,-6-11-1009,-5 0-1392,-9 4 96</inkml:trace>
  <inkml:trace contextRef="#ctx0" brushRef="#br1" timeOffset="-521027.1064">8374 2147 3009,'7'24'1889,"-3"5"-112,1-6-320,-4 1-801,-1-7-160,-3-3 65,0-3-225,2-1-32,-7-6-160,-3-3 48,2 1-144,-1-8 32,-3-2-96,6-8 48,4-2-48,-2-14 64,4 0-64,7-10 64,4 1-64,5-7 80,7 17-48,-1-4 80,-3 8-32,1 7 112,-5 8-32,-7-2 48,-1 11-80,1 2 49,-5 3-129,-1 3-353,5 2-1199,5-9-881,10-1-465</inkml:trace>
  <inkml:trace contextRef="#ctx0" brushRef="#br1" timeOffset="-520520.1086">8782 1926 5218,'10'-2'2129,"8"5"192,2-1-1488,8 9 15,-3 5-432,7 1-47,-5-1-177,-2 4 16,-13-4-128,1 2 16,-11-3-80,-8 0 32,-3-3-48,0 4 32,-3-5-48,-3 5 64,5 0-64,-7-3 48,7 2-48,-1-2 48,2-6-64,-2-2 64,3-1-48,-2-5 48,-5-3-48,-2 4 32,-5-4-32,-5 3 48,-1-1-64,-4 2 64,3 0-48,1 5 32,3 0-48,2 7 64,6 0-64,8 6 64,6-2-80,12 1 80,9-1-64,14 1 48,5-8-48,18 1 64,-2-7-48,8-8 32,-9-4-48,2-6 0,-13-5-224,-16-4-2305,-16 3 656</inkml:trace>
  <inkml:trace contextRef="#ctx0" brushRef="#br1" timeOffset="-519999.1076">9070 1827 7652,'8'-7'1792,"0"2"802,1 3-2306,3 0 64,-2 5-96,0 10-16,-7 6-144,-1 14 96,-8 10-80,-2 20 32,-3-1-96,2 8 48,-2-5-112,5 1 64,3-15-64,-4-5 48,3-9-48,4-4 0,0-15-176,-4-7-320,8-11-1185,-1-10-1072,-2-12-336</inkml:trace>
  <inkml:trace contextRef="#ctx0" brushRef="#br1" timeOffset="-519755.1083">9082 2113 3762,'8'7'1761,"7"1"15,4 2-703,7-1-433,11-1 32,2-5-207,10 1 31,-7-8-192,5 0-48,-10-3-192,-3-8 0,-13 3-80,-4-9 64,-13 3-80,-7 6 64,-8 6-80,-10 2 48,-4 14-32,-8 12 32,2-2-32,-6 12 96,10 3 32,3 3 176,11-6-16,15 1 81,16-11-49,19 2 16,8-11-160,19-6 32,4-7-96,12-5 32,-14-13-80,14-5 304,-19-1-3025,-11-4 1104</inkml:trace>
  <inkml:trace contextRef="#ctx0" brushRef="#br1" timeOffset="-508296.6891">4941 1826 3089,'-7'-1'1681,"7"-1"64,-1 0-368,-6-1-433,6 3 32,2-3-303,7 3-1,-5-1-304,8 2 16,11-1-191,6 2 63,-1-1-144,15 2 48,4-1-112,4 3 48,-4-1-96,4-1 48,-6 3-64,0 0 48,-8-4-64,0 0 80,-12-1-80,2-1 64,-11-3-48,-1 0 64,-4 0-80,-4-1 80,-6-1-64,0 2-128,-12 0-352,-10 0-2066,1 0 417</inkml:trace>
  <inkml:trace contextRef="#ctx0" brushRef="#br1" timeOffset="-576261.9785">15036 218 4034,'-1'-15'1985,"-4"6"80,3-3-881,-3 1-351,-1 1-129,-1-1-224,-3-1-48,-3-5-31,-4 7-33,-1-4-16,-5 3-80,1 1-32,-3 9-96,0-9-32,2 13-80,-3-6 48,-1 6-96,-4-6 80,-4 14-96,0-6 64,-6 15-48,4 3 32,-3 13-32,2-8 32,3 10-32,7-5 32,6 5-32,8-5 32,10 1-32,5-4 32,7 2-48,2-13 48,12-2-64,4-1 80,9-1-64,8-2 64,7 2-64,-6-2 64,1-8-48,-6 2 48,-5-11-64,-10 2 64,3-6-48,-4 1 48,-3-12-64,-2 1 64,2-13-64,-2 3 64,1-15-48,0 4 32,0-9-80,-3 5-16,-4 0-176,-4 11-16,-8 4-208,-9 11-129,-6 10-2064,-5 11 592</inkml:trace>
  <inkml:trace contextRef="#ctx0" brushRef="#br1" timeOffset="-575209.9789">14755 608 3586,'-5'-14'2193,"-1"6"0,0 3-785,1 3-271,-4 6-369,12 9-208,-4 3-191,-2 6-81,3 5-16,-1 10-32,-6 7 16,-7 15-96,6 6 16,-5 5-96,-4-8 16,-3-2-96,8-13 48,-4-8-64,7-11 64,9-6-368,-1-15-304,9-6-2161,0-11 320</inkml:trace>
  <inkml:trace contextRef="#ctx0" brushRef="#br1" timeOffset="-574816.9778">14329 578 4898,'-11'-3'2113,"7"11"208,4 10-1104,4 5-353,7 9-95,3 4-225,14 8-96,6-6-112,17-6 16,7-8 33,16-15-1,-3-18 16,5-14-64,-6-5-96,-8-12-128,-17 0-112,-5-4-512,-16 6-208,-7 1-2450,-10 4 289</inkml:trace>
  <inkml:trace contextRef="#ctx0" brushRef="#br1" timeOffset="-574224.9776">14264 1503 3137,'-13'0'2610,"12"3"-369,7-11-320,13-8-929,15-3-256,19-17-15,11-13-65,28-4 0,-1 3-63,4 1-113,-19 15-160,-13 15-160,-31 12-48,-17 12-112,-14 13 64,-7 9-80,-6 1 80,2 5-80,5 0 64,7-1-64,1-6 48,7-8-80,5-5-192,7-8-1153,-1-15-1696,13-8-49</inkml:trace>
  <inkml:trace contextRef="#ctx0" brushRef="#br1" timeOffset="-515176.1082">1816 815 2513,'40'-12'1889,"2"-8"-96,-11-9-385,-1-1-271,-11-1-305,-10-6-159,-15 4-193,-17 4-176,-12 6-80,-18-1-128,-5 10 0,-20 7-80,4 10 80,-11 11 0,8 9 80,1 13-32,22 1 49,12 4-81,27-3 0,24 0-112,22-8 32,19-1-64,5-10 64,17-5-48,-8-6 48,13-8-48,-14-11 64,1-6-176,-11-4-449,-9-21-1936,-35 1 368</inkml:trace>
  <inkml:trace contextRef="#ctx0" brushRef="#br1" timeOffset="-514486.0812">1440 940 3618,'-1'3'2305,"1"10"-64,0 13-673,0 13-511,1 20-273,1 3-384,-4 23-127,1-6-81,2 9-80,-4-11 32,2 7-80,1-17 32,-2-2-80,-2-15 32,2-12-80,1-17 0,-1-21-432,7-8-2098,4-29 514</inkml:trace>
  <inkml:trace contextRef="#ctx0" brushRef="#br1" timeOffset="-514133.0814">1095 1060 3954,'-15'-9'2337,"0"5"-16,-3 7-928,3 7-193,6 10-400,3 15-239,5 0-177,14 13-128,9-7-64,21-1-112,7-10 0,28-7-32,0-15 48,18-10-32,-10-6 48,13-14-48,-17-6 16,-3-15-192,-20-1-144,0-16-2561,-16 7 688</inkml:trace>
  <inkml:trace contextRef="#ctx0" brushRef="#br1" timeOffset="-513606.0828">789 2043 5843,'11'-28'2001,"18"-6"416,27-6-1601,15-3 0,28-5-95,2 11-193,19 5-16,-18 3-32,7 14-111,-29 17-97,-12 10-96,-31 6-32,-9 24-96,-26 0 32,-10 5-80,-3 0 64,1 3-272,5-12-112,13 0-593,6-14-2144,4-5 368</inkml:trace>
  <inkml:trace contextRef="#ctx0" brushRef="#br1" timeOffset="-452976.7407">1231 2454 1345,'20'-25'1888,"-4"-1"-127,-5 9-144,2 4 128,-4 8-417,-3 5-143,5 8-289,-5 13-79,-3 2-257,5 13-128,-1 0-160,-1 13-96,9-3-96,2 1-48,1-7 0,3 0-32,-2-11 33,2-4-33,-3-1 0,0-6 0,-5-7 16,-2-2-32,-8-5-33,1-4-207,-4-2-96,-5 0-304,0-1-289,-3-3-1840,-1 2 432</inkml:trace>
  <inkml:trace contextRef="#ctx0" brushRef="#br1" timeOffset="-451714.895">1624 2480 3426,'0'-5'2257,"1"-4"0,4 3-769,8 1-95,3 3-401,8 0-95,3 2-241,7 0-48,0-1-175,8 1-97,-4 1-160,4 0-64,-7 3-64,-3 0-208,-7 1-208,-6-2-2658,-8-2 657</inkml:trace>
  <inkml:trace contextRef="#ctx0" brushRef="#br1" timeOffset="-453289.467">1314 2473 2801,'5'-6'1953,"-4"3"-32,3 0-240,-5 3-641,1 1-31,-4 1-273,-1 4-80,-1 6-191,-7 8 15,0 6-96,-14 16-64,-4 4-96,-12 12-80,2-3-80,-11 5-32,6-10 0,3-3-32,10-10 0,6-3 0,10-12-16,9-5-16,5-10-32,6-10-96,5-6-96,8-10-272,-3-2-272,9-8-1281,-4 1-545,7-13-431</inkml:trace>
  <inkml:trace contextRef="#ctx0" brushRef="#br1" timeOffset="-452072.9099">1728 2533 5571,'11'-4'2497,"4"7"192,-8-1-1424,5 10-177,0 4-400,-6 8-111,-2 3-209,4 9-112,-2 0-96,-4 1-80,-2-4-32,3 3-48,1-4 16,-2-5-16,-6-5 16,11 3-128,-9-10-32,-3-4-304,7-3-145,2-8-2400,-10-8 16,11-5-865</inkml:trace>
  <inkml:trace contextRef="#ctx0" brushRef="#br1" timeOffset="-452654.1224">950 2730 5571,'14'-5'1840,"14"1"561,10 0-1568,14 3 31,2 1-207,9 1-209,-8 0-240,5 6-128,-15 1-272,-6 0-2401,-10 7 704</inkml:trace>
  <inkml:trace contextRef="#ctx0" brushRef="#br1" timeOffset="-451322.2338">1616 2984 6163,'4'1'2001,"6"-5"496,8 1-1521,8-3-239,12 0-17,-1 2-256,11 5-128,-4-1-176,3 2-64,-10 2-47,-2-1-338,-11-6 3395,3-1-5956,-10-3 2818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5T06:11:29.557"/>
    </inkml:context>
    <inkml:brush xml:id="br0">
      <inkml:brushProperty name="width" value="0.15" units="cm"/>
      <inkml:brushProperty name="height" value="0.15" units="cm"/>
      <inkml:brushProperty name="color" value="#FFF200"/>
    </inkml:brush>
  </inkml:definitions>
  <inkml:trace contextRef="#ctx0" brushRef="#br0">2517 34 2801,'0'0'1953,"0"0"-400,0 0-208,0-2-1121,2-3 96,0 2 0,-1-1 224,0-3-16,0 2 129,0 4-177,-1-2 32,-1 0-208,3 4-32,-1-1-160,-1 1 33,2 1-81,1 4 96,-3 0-16,0 2 144,0-2-48,1 4 112,0-3-96,2 0 32,-2 0-144,2 1 32,-1 0-95,2 0 31,-3-2-64,3 4 80,-3-2-96,2 1 80,-3-1-80,1 4 48,-1-4-80,-1 4 64,1 0-80,-2 4 80,0 0-64,-3 5 64,-1 0 64,3-10 48,1 0 16,-11 33-144,0 4 80,-2-1-80,-2 2 48,4-22-64,-2 1 32,0-3-80,-2 3 64,1-4-80,0 2 80,2-2-64,-1 4 48,1-4-48,-1 7 64,0-7-80,-4 0 80,3-5-64,-4 2 48,3-10-64,-2 8 64,2-1-64,-2 0 64,-2 2-48,-3 5 48,-2-2-48,-3 1 64,0 1-64,0 1 64,3-6-80,-3 1 80,4-1-80,-2-2 64,3 1-48,-1 4 64,2-4-48,-2 5 80,3-2-80,-6-3 80,4 2-80,-2-6 64,2 3-64,0-4 65,3 1-81,-1-4 80,3 3-80,-3-10 48,2 1-48,0 3 48,3-7-64,-4 0 80,4 2-48,-6-3 80,3 1-64,-3 0 96,3 2-48,-2-3 48,4 5-64,-4-1 48,3-1-64,-2-1 32,3 2-48,-3-1 48,1-8-80,0 9 80,3-5-64,-2 2 48,3-3-64,-4-3 64,1-5-48,-2 0 48,2 7-48,-3-7 80,3 4-32,-2 3 64,1-7-64,-5 1 80,4 1-96,-5-8 80,2 5-80,-1-1 80,4 0-48,-1-2 32,1 5-48,-4 1 32,2-1-64,-6-7 48,5 3-64,-3 0 64,5-3-80,-4-2 65,6 4-65,-6-3 64,5 6-64,-1-3 32,5 1-32,-4-1 48,5 3-64,-4-7 64,0 0-48,-3-1 64,4 3-80,-2-1 64,4 2-48,0 3 48,2 5-64,-2-2 48,3 3-32,-1 4 32,1-3-48,0-2 64,3 4-64,0-2 64,2-4-64,-2 7 48,6 4-48,-1-3 48,4 5-64,-1 3 64,1-3-65,0-7 66,2 6-66,0-3 65,1 0-80,2 3 64,0 1-64,1-1 16,-2-2-160,1 1-352,-3-5-304,0-4-225,0-1-1040,4 9-1376,1 0 271</inkml:trace>
  <inkml:trace contextRef="#ctx0" brushRef="#br0" timeOffset="4898.2263">95 703 2097,'-17'-4'1873,"4"8"-192,0-7-65,2 3-479,-2-6-145,6 4-143,-1-3-113,4 6-128,0-4-47,1 0-49,2-1-64,2 6-32,2-8-64,2 8-31,2 0-113,1 3-16,1-3-112,2 7 16,3 0-64,1 0 48,6 3-32,3 2 80,5-5-48,-1-5 64,5-2-80,-3 1 48,0-3-80,-4 2 48,2 8-80,-4-6 48,-2 3-64,-6-1 64,0-3-64,-5-3 80,0 4-96,-7-9 80,1-3-80,-3 4 80,0-6-208,1 6 16,0-1-240,-1 1 32,-2 0-193,0 11 129,1 3-96,-3 4 192,2 0-48,0 0 192,2 1-16,0-12 160,1-1-48,0-1 112,3 1-96,-1-8 112,-1-1-80,0 8 80,2 5-80,1-6 80,-1 2-64,-3 0 64,2-6-80,-4-6 80,-3 4-385,-3 2-2064,-2 7 576</inkml:trace>
  <inkml:trace contextRef="#ctx0" brushRef="#br0" timeOffset="4108.9874">85 817 2721,'-7'-8'1745,"1"-6"-64,2 2-481,3 5-303,-2-5-145,1-5-128,1-1-47,0 6-65,0 2-64,0 4-32,0 9-96,1 5 1,-3 2-17,1 3 0,0 8-16,0-3 48,1-5-80,1 2 48,1 5-79,3-8 31,6 12-96,0 7 32,10 1-80,1 0 0,6 3-80,-2-11 32,-1 1-80,-5-6 80,0 3-96,-7-6 96,0 4-80,-2-3 64,-2 0-64,-4-3 80,-2 0-96,-2-7 80,-2-2-64,-1-2 48,-3-6-432,0-6-64,2 3-321,1-4-399,2-1-1890,6 4 561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5T06:23:21.416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456 2871 4722,'-3'5'1569,"4"-3"528,10-2-1201,4 14-79,0 10-97,8 10-128,-3 12-256,6 20-160,-7 2-15,2 14-97,-4 1 48,1 17-80,-6-18 80,1 3-96,-3-15 80,0-8-96,-3-22 64,-4-5-80,2-12 80,-7-9-64,-1-14 64,-2-12-80,-4-8 80,-7-20-96,-2-16 96,-7-32-96,-4 2 80,-5-37-80,0-1 80,7-2-80,7 26 64,16-6-64,7 34 80,9 6-80,0 25 64,8 4-64,-8 19 80,6 20-80,0 14 80,5 16-80,-2 6 80,2 14-80,-7-5 80,3 2-80,-9-5 80,-1 0-80,-6-9 80,-3 1-80,-1-10 80,-8-4-96,-5-12 16,-4-5-352,-2-12-353,5-15-1872,4-6 224</inkml:trace>
  <inkml:trace contextRef="#ctx0" brushRef="#br0" timeOffset="-598.4427">286 3108 5314,'-15'-28'1649,"-17"-2"544,0 6-1504,-6 4-65,-1 12-16,0 2-272,13 10-112,0 10-64,8 3 16,4 4-127,8 2 31,9 12-96,4-7 64,13 10-80,7-5 80,10 2-80,4 0 64,14 4-64,-3-4 64,2 11-64,-9-6 80,-8 2-80,-10-5 64,-10-5-64,-11-6 80,-6-1-80,-6-1 80,-11-3-80,-8-1 80,-6-6-64,-5 0 64,-12-9-64,8-1 64,-5-3-64,9-2 48,1-3-64,11-1 80,1 5-401,9 0-191,10-2-1937,5 2 256</inkml:trace>
  <inkml:trace contextRef="#ctx0" brushRef="#br0" timeOffset="608.3443">909 2759 7379,'2'3'2033,"2"-14"609,8-6-2082,7-31-144,5 1-96,6-23-128,4 3-48,-7-12-96,-6 19 16,-6-5-80,-10 16 64,-11 3-64,-6 11 64,-3 12-80,-8 13 64,-2 11-64,0 12 64,-6 13-64,2 0 64,-2 10-80,3 4 80,-3 18-80,7-7 96,1 26-96,8-1 96,3-1-32,10-15 96,14 1-48,11-32 48,15-14-47,10-18 15,19-18-80,-6-19 48,17-14-64,-4-5 64,2-11-112,-13-2-177,4-2-463,-21-6-2161,-6-3 352</inkml:trace>
  <inkml:trace contextRef="#ctx0" brushRef="#br0" timeOffset="1101.7081">1470 1561 3618,'-7'-20'1760,"-4"11"305,-2 5-624,-7 6-561,2 15 1,-13 13-145,7-2-288,-3 18-143,0 9-49,2 11-64,9 1 16,3 16-48,15-15 48,13 6-64,8-12 0,10-9-112,10-22 48,7-12-96,-3-19 48,15-19-48,-3-12 48,2-21-64,-8-6 80,6-22-112,-17-7 32,-3-7-256,-11 4 0,-11-10-272,-17 14-33,-14 1-239,-4 14 240,-7 9-1,12 23 273,-10 8 208,17 25 448,5 15 81,-1 5 143,4 14 32,10 5-16,0 8-175,3-3-65,10 12-80,0-3-32,5 10-48,-4-5 16,-5 3-80,-7-13 32,-5-4-80,-4-8 0,-5-16-80,-3-10-16,-5-2-448,-2-16-576,-9-18-1714,-7 2-31</inkml:trace>
  <inkml:trace contextRef="#ctx0" brushRef="#br0" timeOffset="1612.6919">1586 897 7395,'-2'-21'1681,"2"10"672,3-4-2225,5-6-64,-5-13-2401,0 5 785</inkml:trace>
  <inkml:trace contextRef="#ctx0" brushRef="#br0" timeOffset="1956.6737">2048 177 3185,'-27'-51'1601,"-5"15"112,0 0-577,3 6-271,0 10-17,13 17-111,2 15-81,5 21-96,8 35-80,6 7-79,11 34-129,1-4-48,8 20-128,2-11 16,4 21-112,1-20 48,-2 1-80,-1-21 80,3 0-80,-8-27 80,-3-6-64,-12-20 64,-4-14-80,-5-11 96,-6-20-96,-2-11 96,-4-16-96,1-12 80,-2-23-64,2 7 64,1-11-64,3 13 96,2-3-32,0 9 80,2 1-48,6 14 48,7 12-64,3 4 32,10 8-96,1 9 48,6 1-64,1-10 64,3 8-80,-2 1 80,2-2-80,-7-3 64,1 6-48,-5-1 48,-3 0-64,-4 0 64,-2 8-48,-5 8 48,2 8-48,-5 6 64,0 13-64,-4-2 64,-1-3-64,9-4 48,-3-5-64,7-6 64,-6-14-304,-4-6-2497,-25-7 768</inkml:trace>
  <inkml:trace contextRef="#ctx0" brushRef="#br0" timeOffset="2533.2136">2177 315 7748,'-3'-6'1920,"9"-4"706,8 6-2210,9-4-160,1 5-32,11-1-384,-2-1 352,8 10-2881,-8 4 848</inkml:trace>
  <inkml:trace contextRef="#ctx0" brushRef="#br0" timeOffset="2783.6605">2932 199 5138,'0'-35'2177,"-15"4"144,-3 13-1360,-14 18-97,-4 23-271,-13 17-81,10 11 0,-5 21-32,10 4-16,16 15-31,8-19-49,8 2-96,17-30-16,20-8-80,2-30-64,23-16-96,6-16 32,18-18-80,-5-11-48,14-17-512,-13 12-80,5-10-2530,-9 14 353</inkml:trace>
  <inkml:trace contextRef="#ctx0" brushRef="#br0" timeOffset="5944.4468">1232 3939 3442,'-12'6'2641,"3"-6"-224,7 0-480,6-2-769,3-2-335,8-15-241,8-9-192,16-19-112,6-16-16,6-24-96,2 1-15,3-10-81,-15 13 0,-7 2-80,-13 25 48,-12 4-64,-18 27 64,-12-5-80,-6 14 64,-9 18-80,3 8 48,-6 13-64,8 13 64,-3 24-80,3-7 80,-1 21-48,7-2 80,2 12-64,12-8 64,7 10-64,7-14 64,10-5-48,12-19 48,3-10-48,7-24 48,4-14-48,-2-12 64,6-16-64,-4-6 64,3-10-64,4 8 48,7-12-48,-7 13 48,2-5-240,-4 10-145,-6-9-1519,3 11-1010,3-4-351</inkml:trace>
  <inkml:trace contextRef="#ctx0" brushRef="#br0" timeOffset="6825.219">1971 2837 6499,'12'6'2433,"2"4"368,2 13-1680,-4 11-177,-7 13-239,-14 23-177,-5 8-112,-8 15-144,-3-9-80,1 6-112,13-18-16,11-12-240,7-29-144,14-20-432,3-23-113,8-18-2368,0-11 528</inkml:trace>
  <inkml:trace contextRef="#ctx0" brushRef="#br0" timeOffset="6525.3988">1731 3027 6307,'-9'-1'2417,"6"2"384,6 3-1584,14 8-145,4-1-255,8 3-145,0 0-208,13 4-160,-8-12-128,11 10-112,1-5 0,4 1-80,-6-7 65,9 9-65,-8 0 48,4 2-64,-7-10 80,-1-6-369,-10-11-95,-3-6-464,-10-8-81,-10-7-2352,-14-1 640</inkml:trace>
  <inkml:trace contextRef="#ctx0" brushRef="#br0" timeOffset="7614.6579">2673 2546 3025,'-8'-40'2017,"-4"-8"-144,-3 4-624,-5 7-193,-4 7-335,-5-1-97,-4 15-80,-8 2-64,6 12-112,-3 5-63,10 13-49,0-2-64,8 19 16,-2 3-32,8 18 48,-4 13-48,6 4 48,1 4-32,8-3 16,6-18-95,9-16 31,17-12-96,7-22 16,16-12-80,1-14 48,3-10-64,-7-7 64,1 0-48,-22 6 64,1 10-80,-8 5 80,-5 10-112,-9 2-128,1 6-401,-1 0-2304,4 9 464</inkml:trace>
  <inkml:trace contextRef="#ctx0" brushRef="#br0" timeOffset="8029.4377">2749 2061 4514,'0'-13'2289,"3"10"176,1 10-1088,7 19-161,-5 4-335,3 19-225,-1 3-224,2 6-144,1-5-47,4-5-113,-1-14-32,4-1-80,0-22 32,-1-17-64,2-4 48,1-15-64,-4-19 80,-4-14-96,1 2 80,-3-11-80,-8 0 48,4 1-112,-2 13 48,-4-3-64,1 19 64,1 5-49,-2 20 113,0 17-48,2 16 80,-2 8-80,5 7 80,4 6-64,2-9 64,4 1-48,9-6 48,4-10-64,-4-16 64,3-13-64,8-10 64,-2-21-64,-2-4 64,-3-15-64,1-3 64,-8-11-48,-6 8 48,6 16-64,-11 9 64,-1 14-48,-3 22 48,-4 19-48,-2 1 32,1 21-32,1 4 48,7 6-64,0-15 80,5 2-416,5-11-160,2-14-2305,-1 5 320</inkml:trace>
  <inkml:trace contextRef="#ctx0" brushRef="#br0" timeOffset="8610.002">3501 1318 3538,'7'14'2465,"4"20"-208,4 1-721,2 25-351,-3 4-433,4 24-191,-5-13-129,6 18-32,-1-21-48,2 2-96,-1-21-32,2-2-16,-4-21-95,-1-6-113,-6-12 48,-6-12-64,-5-15-16,-3-6 0,-9-15 80,-6-16-80,-4-15 80,-3-9-80,2-13 64,1-1-80,5 8 80,9 6-64,6 14 48,6 1-48,6 12 64,7 14-64,3 8 64,5 6-80,4 16 80,9 2-64,0 6 64,11 4-64,1 3 64,4 4-64,-8 0 64,-5-1-48,-19 3 32,-6 7-32,-21-1 48,-13 19-48,-16-9 48,-20-4-48,0 0 48,-10-7-96,15-20-17,6 1-319,15-4-96,-1-26-1537,18-7-768,1-18-305</inkml:trace>
  <inkml:trace contextRef="#ctx0" brushRef="#br0" timeOffset="9132.8249">3828 289 7283,'19'9'2562,"-3"3"543,9 13-1953,10 21-95,-11 8-225,6 20-175,-6-2-193,0 23-128,-8-18-144,2 13-112,-7-13-16,10 14-128,-9-31-112,2 1-608,1-25-65,11-20-2720,-8-20 367</inkml:trace>
  <inkml:trace contextRef="#ctx0" brushRef="#br0" timeOffset="9370.3547">4300 642 6835,'10'-5'2353,"7"-20"400,3-10-1840,0-5-337,-1-4-224,-3-8-208,-7 11-80,-12-1-80,-6 19 64,-14 2-96,-3 19 80,-9 13-96,5 13 64,-5 15-48,11 8 64,1 18 16,6-9 160,13 27 193,4-21 127,14 10 64,10-28 48,18-4-111,4-28-161,25-14-128,-1-26-80,22-7-80,-8-17-16,8-28-48,-11 8-160,8-21-448,-24-9-225,8-22-2704,-22 13 431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5T06:23:38.478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278 3342 6211,'-19'-32'1649,"0"11"624,-9 7-1697,-1 9-48,-6-1 0,4 14-191,-2 4-65,7 2-128,-2 14-16,11 4-80,8 10-16,6-2-32,8 13 16,10-5-16,14 7-16,7 5 32,14 5-32,3-12 16,17-2 0,-6-9 16,5-3-32,-6-11 32,-12 3-16,-21 4 16,-11 3-16,-12-5 16,-14 1 0,-14-5 0,-18-8 16,-5-12 32,-29-4 32,4-10 0,-2-10-16,14-4 16,2-6-64,17 1-16,1-2-16,16 9 16,2 4-16,12 6-16,7 0 16,7 12-16,16-7-288,2-10-224,17 10-2146,0-8 369</inkml:trace>
  <inkml:trace contextRef="#ctx0" brushRef="#br0" timeOffset="606.648">546 3405 6067,'9'-25'1552,"1"-18"657,6-19-1744,9-6-113,-6-6-48,-4-7-112,-6 9-144,-8 10-16,-11 9-16,-11 9 16,-3 17-16,-4 15 0,2 13 16,-14 15 64,6 9 48,-5 16 48,6 4 16,3 4 49,12 9-65,6 12 16,9-3-16,8 9 32,9-1-32,11-3-32,12-21-48,15-6-48,-2-18-32,14-24-16,-8-6 0,1-27-16,-2-16 16,6-13-16,-13-3 16,8-22-288,-18-4-64,-5-5-2401,-23 0 512</inkml:trace>
  <inkml:trace contextRef="#ctx0" brushRef="#br0" timeOffset="1007.9567">804 2696 5330,'35'30'2273,"5"8"177,-2-3-1442,-3 13-112,-7-15-415,3 5-129,-12-14-144,-4-2-64,-2-14-80,-3 4-16,-8-18-32,3-4 0,-2-18 0,0-21-16,3-7 0,-1-13 0,5-3 0,-1-14 0,10 5 0,0-12 0,4 19 0,5 4 0,-6 22 0,-4 28 0,-9 11 16,6 21-16,-15 13 32,22 27 48,-8-4 16,12 19 16,-1-17 0,5 5-32,-11-20-32,14-4-32,-9-13 0,4-4-272,-7-8 192,11-10-2721,-17-6 720</inkml:trace>
  <inkml:trace contextRef="#ctx0" brushRef="#br0" timeOffset="1488.577">1603 2165 6275,'12'-31'1953,"2"-17"416,7-8-1665,-2-2-384,0-7-64,-5 9-176,-7 4-32,-6 8-31,-7 5-1,-10 13 0,-8 10 0,3 16-16,-5 12 16,2 11-16,-1 13 0,6 5 0,2 16 0,-2-3 16,9 13-32,5 3 32,3 5 0,0-25 32,11-3 0,-1-16 16,15-10-32,3-10 16,12-16-32,0-1 16,7-1-32,-7-21 0,11 8 16,-18-4-16,6 7 0,-10 8 0,1 2 0,-13 0 0,11 25-16,-7-15 0,2-24 16,3 12-16,9-5 0,-7-19 16,4-9-16,-4 3 0,-7-5-16,-16-10 16,-6-3-16,-13 14 16,-15 0 0,-4 8 16,-5 2 0,1 3 0,-1 2 16,10 2-16,-1-3 0,5 9 16,0-15 32,11 3 48,2 0 112,8 2 32,10-5 32,4 15-16,7-10 0,-1 8-96,12 6-16,-7-3-48,6 3-32,-7 13-64,-7 3-1648,-12-14-1170,-7 16-159</inkml:trace>
  <inkml:trace contextRef="#ctx0" brushRef="#br0" timeOffset="2468.7257">2161 1045 6611,'5'-19'1601,"24"-7"720,-4-10-1889,15-2 16,0 10 0,15-9-111,-12 11-129,8 4-48,-15 15-80,-7 0-48,-10 21 48,-6 4 32,-5 0 16,-2 1-16,2-5 0,1-2-16,-1-1-80,3-7 0,-4-1-16,-6 0 16,-1-3 0,-12 3-16,-1-3 16,-10 11 0,-2 5-16,-7 15 0,-1 3 16,0 20-16,-5-3 0,2 11 0,1-6 0,5 2 0,8-11 0,13-5 0,9-12 0,14-19-16,12-4 32,15-11-32,12 3 32,10-24-32,4 6 16,9-18 0,-16 3 0,-1-24 0,-19 15 16,-14-10-16,-19 6-2689,-19-16 912</inkml:trace>
  <inkml:trace contextRef="#ctx0" brushRef="#br0" timeOffset="2975.1939">2577 84 4866,'-7'-32'2033,"2"8"320,5 4-1264,1 13-1,4 11-239,8 13 63,-1 15-208,10 15 1,4 17-145,12 16-96,-3-11-208,22 17-80,-5-16-96,8 6-48,-4-20-16,1 14-16,-25-26-176,2-4-496,-16-21 1184,-20-3-3761,-31-19 1168</inkml:trace>
  <inkml:trace contextRef="#ctx0" brushRef="#br0" timeOffset="5985.6542">3070 1277 5683,'23'55'2193,"1"17"320,-1-3-1489,6 21-207,1-13-289,3 6-112,-4-15-192,5 1-80,-5-15-64,-2-3-32,-10-18-32,-8-6 0,-11-14 0,-8-9-16,-7-7-16,-4-8-48,0-6-16,0-10-16,7-1 16,0-16-16,8 1 80,0-12 0,10 1 0,4-11 0,6 5 32,0 0-32,6 18 16,2 7 0,-5 9 16,7 15 0,0 18 0,6 6 0,-4 9 0,5 26 16,-3 3 0,1 9 0,-3 3 16,-1 7-16,-8-10 0,-1 3 0,-8-14-16,-5-8-256,1-17 64,-14-33-2545,-6-20 608</inkml:trace>
  <inkml:trace contextRef="#ctx0" brushRef="#br0" timeOffset="6639.9504">4070 1527 4274,'-11'-59'3009,"6"-13"-447,-3 0-562,-6-15-1359,0 4-289,-2 6-160,-3 14-128,0 25-32,3 18 0,-14 16-16,0 18 16,2 14-32,-12 4 16,2 17-16,9 2 16,-4 12-32,5-2 32,13 11-32,2-6 32,13 0-16,11-17 16,17-1-16,8-22 16,14-9-16,-1-18 0,12-15-16,-12-17-176,7-9-720,-12-9-1746,2-7 161</inkml:trace>
  <inkml:trace contextRef="#ctx0" brushRef="#br0" timeOffset="6423.3801">3146 909 7139,'-6'15'2209,"11"4"465,9 10-1906,0-5-448,16 4-80,-7-7-144,24 0-80,-7-7-240,15 7-2481,-4-10 736</inkml:trace>
  <inkml:trace contextRef="#ctx0" brushRef="#br0" timeOffset="6972.949">4004 597 6195,'2'23'2225,"8"7"368,-3 9-1472,14 6-369,10 10-48,-5-11-224,12-4-111,4-10-129,4-9-96,-6-16-80,9-16-32,-9-13-16,3-29 0,-3-6 0,0-27 0,-4 2 0,1-8-16,-8 20 16,-1 9-16,-8 30 32,-5 5-32,-9 22 16,8 22 16,-4 5 64,1 7 0,6 14 16,7 13-32,1-11 0,2 5-64,3-2-32,4-3-224,-2-9-2881,6 6 864</inkml:trace>
  <inkml:trace contextRef="#ctx0" brushRef="#br0" timeOffset="4345.7725">1500 3433 6099,'-39'-10'1825,"-5"15"496,1 0-1761,-1 13 16,7 14-176,3 8-47,9 5-129,23 17-32,15-4-64,20 3-48,13-8-32,11-7-48,-2-13 16,10-3-16,-17 3 0,-2-5 0,-14 4 16,-7 3-16,-24 3 16,-9-2 16,-17 2 64,-8-2 32,-8-10-16,-5-3 16,2-15-32,-20 0-80,3-8 0,-8 1-16,1-1 0,4-1-128,25 2-80,10-6-176,20-4-160,12-5-1681,16 4-337,10-2-511</inkml:trace>
  <inkml:trace contextRef="#ctx0" brushRef="#br0" timeOffset="4822.01">2218 3516 3570,'19'-44'2993,"-13"-13"-608,-6 12-288,-18-8-1441,-26 9-352,-9 5-79,-8 14-97,-10 7-64,7 13-32,14 22 16,8 14 16,8 23 0,10 9-16,10 19 0,7-1 16,14 10 16,8-17 16,15-11 0,8-19 0,17-26-32,3-29-48,12-19-16,-9-12 32,-2-23-32,-18-1 0,-9-17 32,-18 7-2689,-26-13 896</inkml:trace>
  <inkml:trace contextRef="#ctx0" brushRef="#br0" timeOffset="5215.3528">2135 2515 6451,'24'35'2129,"4"23"432,14 12-1697,-15-3-303,9 10-113,4-5-224,4 2-96,-8-16-48,6-5-48,-15-22-16,4-14-192,-16-18-48,-1 2-2481,-8-15 624</inkml:trace>
  <inkml:trace contextRef="#ctx0" brushRef="#br0" timeOffset="5417.6527">2509 2568 5747,'3'14'2337,"5"16"288,5 8-1537,8 11-207,2 4-337,3 1-176,-1-10-224,10-10-48,0-15-64,3-23-16,-2-10-16,6-24 0,-8-8 0,0-24-48,-12 1-48,-8-25-80,-7 7 0,-7-9 0,-2 17 48,2 14 48,2 27 64,-4 11 16,5 34 16,8 13 0,-4 6 16,8 23 16,8-3 0,0 3-32,3-2 32,8-12-48,-5-12 0,10-11 16,1-13-2657,6-8 896</inkml:trace>
  <inkml:trace contextRef="#ctx0" brushRef="#br0" timeOffset="8283.9486">2953 4364 5042,'-4'-67'1713,"-13"9"384,-14-7-1233,-9 4-431,-5 13 95,6 13-192,-2 18-64,8 20-64,0 20 0,5 15-112,-5 24-16,11 14-48,1 17-32,5 1 16,8 21-16,8-20 0,8-11 0,10-27 0,8-16 0,3-34 0,17-25-16,-5-18 32,9-24-32,-3-17 32,0-14-32,-11-5 32,-8-12-16,-23 1 16,-12-6-16,-13 1 16,-17-8-16,-3 20 16,-2 7 0,8 16-16,1 19 16,11 26-16,4 16 33,8 24 15,11 16 80,12 12 32,11 27 64,6 5 0,14 7-16,-4 3-48,14 3-32,1-15-64,10 11-16,-14-11-16,1-5-16,-10-7 0,-14-10 0,-9-22-224,3-5-2497,-1-15 768</inkml:trace>
  <inkml:trace contextRef="#ctx0" brushRef="#br0" timeOffset="8830.9497">3348 3853 7619,'25'-54'1969,"7"-17"673,2-1-2258,-8-12-48,-9 12-128,-7 5-128,-18 18-48,-7 9 0,-8 17-32,-10 10 32,1 21-16,-5 18-16,7 8 16,6 18-16,12 7 0,10 19-16,8-5 32,4 20-32,4-17 48,8-4-32,2-21 32,15-16-32,-1-22 32,7-17-32,3-14 16,4-15-16,-8-7 16,6-24 0,-12 6-96,9-11-224,-11 0-2401,-5-3 640</inkml:trace>
  <inkml:trace contextRef="#ctx0" brushRef="#br0" timeOffset="9187.9491">3656 2789 5715,'-21'33'2225,"0"13"256,13 4-1489,11 10-303,13-5-305,15 1-112,7-12-160,21 7-80,-5-14 0,5-2-32,-2-2 16,-5 6-16,-21-11 32,-3 9 48,-14-2 80,-20 5 32,-7 3 16,-14 2-16,-4-1-48,-9-2-96,-1-17-32,-11-13-16,7-10-128,-6-23-320,7-9-208,12-18-2161,10 5 367</inkml:trace>
  <inkml:trace contextRef="#ctx0" brushRef="#br0" timeOffset="9499.9492">4084 2553 7764,'-9'30'2545,"4"23"576,10 5-2128,6 14-113,4 7-256,9-11-192,9-13-191,0-4-97,5-21-96,-2-21-48,-8 6 32,-12-25-641,-9-18 145,-16-16-2897,-5 5 399</inkml:trace>
  <inkml:trace contextRef="#ctx0" brushRef="#br0" timeOffset="9706.9482">3684 2325 6963,'6'-9'1681,"7"17"560,15 4-1969,6 4-240,19 3-96,9 11-2161,20 5 688</inkml:trace>
  <inkml:trace contextRef="#ctx0" brushRef="#br0" timeOffset="9873.9499">4447 2083 3986,'-44'-28'2705,"4"15"-208,17 17-464,6 3-1120,8 9-209,9 14 16,3 6-240,13 14-95,2 7-97,15 16-64,-3 2-96,19 13-64,0-7 0,16 19-32,-8-11 16,11 10-48,-11-14 16,2 3-16,-12-19 32,0-4-48,-11-16 32,-3-2-16,-14-13 0,-9-1 16,-13-10 0,-16 2-32,-7-11 32,-15-5-160,-6-17-48,-7-9-144,-3-14-80,-11-17-129,15-3 129,-7-14-80,14-2 96,11-36-241,13 4 65,11-25 0,17-5 112,18-16 63,9 26 321,12-12 64,2 33 48,-11-5 48,-15 23 65,-16 9 127,-8 18 96,-8 9 128,-3 23 16,-1 12 81,2 12-113,-1 17-32,-3 10-112,14 12-32,10 5-96,8 17-48,6-12-31,12 8-65,-3-7-32,6-11-32,-7-10 32,6-5-48,-11-27 32,6-13-16,-5-5 16,-2-30-16,-3-4 16,-1-11-16,-4-8 16,-2-2-32,2 11 32,-1 7-16,-1 19 16,1 15-16,0 10 16,8 15 0,1 7 32,10 8 0,3 5 0,13 8-16,-6-4 0,9 2-32,-10-8 16,-1-4 3617,-22-15-6562,-21-9 3393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13:56:01.247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3815 27 1153,'-3'31'960,"-8"17"16,0 12 1,-5 16-289,4 13 49,-8 13 127,7 5-80,1 21-79,2-5-65,2 14-176,7-5-192,1 17-160,0-18-16,2 15-80,-3-12 64,-1 23 0,-8-24 144,-5 22 1,0-14 63,2 10-32,-5-24-16,-4 11-112,5-22 16,-1-1-96,-2-24 48,6-8-80,8-12 48,1-9-80,2-15 64,0-5-64,6-1 48,1-11-32,-2-13 32,4-8-368,4-3-352,-4-20-1601,-4-8 80</inkml:trace>
  <inkml:trace contextRef="#ctx0" brushRef="#br0" timeOffset="2608.0023">3570 3553 1969,'-19'-7'2049,"6"0"-128,-1-2-305,-3 0-319,9 6-449,1-4-239,3 7-289,3-5-96,4 3 16,0-4-112,4 7 48,4-4-112,5 6 32,8-3-80,5 1 48,10 3-64,1-9 48,17 4-48,0 2 96,16-2-48,1-1 80,27 5-63,-3-3 47,22-6-80,-1 8 16,28-1-64,-15-2 64,26-9-80,-7 15 64,22-12-64,-19 6 80,27 1-80,-23 2 64,22-3-64,-20 3 64,21 0-64,-19 2 80,28 4-80,-28-4 64,20 8-64,-25-7 64,14 1-64,-27-1 80,13-5-80,-21 1 64,11 1-48,-20-10 48,8 2-48,-13 6 48,3-4-48,-23 0 48,3 4-64,-19 3 80,-12-4-80,-21-1 64,-8 4-48,-21-1 64,-9-3-64,-7 9 144,-7-1 32,-8-1 64,-3 1-64,4-2 0,3-3-64,-2-6-112,14-1-2689,11 11 944</inkml:trace>
  <inkml:trace contextRef="#ctx0" brushRef="#br0" timeOffset="967.999">3687 24 3089,'7'-2'1473,"5"-1"160,3 1-657,11-3-127,5 6-129,13-1-80,6 2-159,19 3-145,9 3-64,26-3-144,-2 0-16,30 2-96,-7-3 64,25-3-96,-6 4 64,32-2-48,-16-2 96,33 2 32,-12 4 64,29-4-48,-20 0 48,33-3-96,-17-4-32,28-5-80,-21 5 64,30-7-80,-29 6 64,23-1-48,-33 0 48,18-2-64,-34 5 80,10-2-64,-40 2 48,11 1-48,-41-4 64,2 4-80,-34 2 80,0 1-80,-28 2 80,-7 1-64,-20-3 64,-2 1-64,-19-2 64,-1 1-80,-8 3 80,-5 0-48,-7-5 49,0 7 63,-5-6 96,0 3-80,2 2 80,-4 4-64,1 0-64,-6 0-96,0 1 64,-3 7-80,3 5 80,-8 9-96,7 10 96,-8 15-80,1 0 64,0 13-64,2 0 64,-4 12-48,4-5 48,2 25-80,2-14 80,4 23-64,5-6 64,-3 22-64,-3-23 80,1 29-96,-5-15 80,-2 22-64,-4-24 80,-4 24-96,0-16 96,-2 25-96,0-25 96,-2 11-64,11-15 64,-3 11-32,3-33 64,0 8-64,12-8 64,-3 3-64,2-23 48,5 14-80,1-15 64,4-1-64,2-15 80,4-2-80,-3-18 64,4-2-48,-7-12 48,-1-4-48,-1-5 48,3-4-48,-10-5 48,7-1-48,-4-6 64,-1-1-64,5 2 48,3-1-64,-3-5 64,12 0-304,-4-1 2129,3-4-4626,2 3 2000</inkml:trace>
  <inkml:trace contextRef="#ctx0" brushRef="#br0" timeOffset="-7597.2556">1177 1082 2721,'2'-51'1841,"-5"-14"-32,-7 9-448,-12-8-177,1 17-352,-13-4-143,-7 19-177,-10 7-208,3 16-112,-14 12-80,8 22 0,-11 23-80,10 11 16,-8 25-32,11-2 32,15 6-32,19-14 32,26 2-64,21-23 80,24-7-80,4-18 48,16-7-48,-7-15 48,15-20-64,-9-12 80,6-12-64,-14-9 64,0-16-96,-13 4-32,-1-11-496,-15-3-288,-1-10-1553,-12 3 16</inkml:trace>
  <inkml:trace contextRef="#ctx0" brushRef="#br0" timeOffset="6289.2286">6440 727 4930,'-178'22'1489,"10"10"320,-20 5-1249,27 5-336,-29 11 16,33 0-176,-13 9 16,34 6-96,-11 12 48,36-10-64,-7 9 64,31-6-80,2 6 112,28-18-16,12 12 80,24-3-48,20 9 81,22-8-113,25 15 48,10-16-112,31 1 64,-1-10-64,35-1 64,6-4-80,36 6 80,-8-19-64,47 11 48,-18-11-48,30-12 64,-18-11-64,30 1 48,-27-19-48,19-7 48,-29-8-64,15-12 64,-35 0-64,8-25 48,-28-5-48,-3-17 80,-33 4-64,-17-25 96,-35 18-64,-27-35 96,-36 9-64,-32-23 80,-25 23-80,-38-32 96,-20 27-48,-42-5 80,-10 20-80,-49-6 64,-3 29-112,-47 14 16,13 23-80,-45 21 16,24 18-160,-42 29-2097,48 12 640</inkml:trace>
  <inkml:trace contextRef="#ctx0" brushRef="#br0" timeOffset="-6110.7046">893 1371 2561,'-2'-7'2001,"-2"11"-224,1 14-593,-8 14-95,0 15-465,-3 26-112,0 6-143,-9 35-49,5 4-80,-6 30-80,2-2-32,-3 26-48,9-30 16,1 9-64,0-30 32,6 1-64,6-31 48,-4 1-64,3-25 64,10-8-128,-5-22-160,0-18-2033,6-19 544</inkml:trace>
  <inkml:trace contextRef="#ctx0" brushRef="#br0" timeOffset="-5484.7081">123 1657 4322,'7'33'2113,"-4"11"128,3-1-1089,11 14-79,3-11-369,9 6-95,7-10-193,14 1-64,4-15-80,23-5-48,1-11-64,16-12-80,-8-12 32,10-15-96,-9-2 16,14-27-48,-12 0-16,12-24-400,-15 0-176,-3-16-2177,-26 5 303</inkml:trace>
  <inkml:trace contextRef="#ctx0" brushRef="#br0" timeOffset="4897.2265">1648 2054 3137,'6'0'1665,"1"0"272,11 3-832,11-6-17,8-2-336,23-3-143,17 0-401,29-5 0,10 0-128,34 3 16,2-7-80,32-2 48,-12 3-80,31-5 64,-19-2-80,18-6 80,-29 9-64,1-10 48,-41 12-48,-15-6 64,-45 13-48,-24-8 48,-30 13-48,-15-4 64,-17 5-64,-1 4 32,3-1-400,4-3-1857,9-4 480</inkml:trace>
  <inkml:trace contextRef="#ctx0" brushRef="#br0" timeOffset="-4649.8318">1 3322 5619,'11'-15'1536,"7"-14"497,14-8-1537,16-20-31,7-2-65,16-18-48,6 9-32,20-13-112,-7 11 16,11-4-80,-12 25 0,3-1-80,-25 22 1,10 14-65,-17 8 48,0 12-48,-11 5 32,-8 8-32,-16-2 48,-7 11-64,-11-3 80,-5 12-80,-2 2 80,2 1-80,1-2 16,6-2-577,5-13-1872,11 4 416</inkml:trace>
  <inkml:trace contextRef="#ctx0" brushRef="#br0" timeOffset="26407.2991">6401 1471 4626,'10'-2'2241,"9"10"128,3 6-1072,5 8-369,3 4-223,6 12-257,-5-3-128,2 9-128,-7-7 0,2 10-96,-12-9-16,-1-5-64,-5-6 32,0 1-64,-6-17 64,7 2-256,0-4-80,5-12-2449,1-3 560</inkml:trace>
  <inkml:trace contextRef="#ctx0" brushRef="#br0" timeOffset="26809.2998">6789 1461 5763,'-19'14'2033,"-6"9"320,0 6-1601,-13 11-176,-5-7-240,-9 15-176,4 1-47,-4 4-97,15-5 48,2-10-80,16-4 64,7-10-224,10-19 47,8-3-2320,9-6 624</inkml:trace>
  <inkml:trace contextRef="#ctx0" brushRef="#br0" timeOffset="27286.0161">6949 1502 4146,'-4'-3'2433,"0"16"-64,1 3-896,2 15-401,-1 3-367,1 7-289,2-4-144,5 6-112,-1-11-64,5 0-80,2-16 64,7-2-48,-3-20 64,12 3-64,-2-10 80,0-13-96,-3-5 48,8-5-80,-10-4 64,0-6-64,-2 16 64,-4-4-96,-11 15 80,-4 14-64,-3 14 48,-9 15-64,-2 11 96,-8 13-80,-2 5 80,-8 15-80,3-3 80,-4 10-64,3-7 64,0 5-80,6-20 80,0 6-80,6-16 80,7 6-128,3-18-112,3 1 1889,6-19-4434,6-14 1952</inkml:trace>
  <inkml:trace contextRef="#ctx0" brushRef="#br0" timeOffset="25229.3033">5909 1805 4194,'9'-6'1969,"6"-7"160,-4-4-961,4 2-319,-2-5-177,1-6-240,-6 3-144,-1-9-112,-3-2-31,-4-5-97,-2 6 32,-4 1-96,-1 6 64,-11 3-96,1 15 80,-13 6-64,-1 2 64,-6 13-64,-1 2 64,-7 5-64,3 4 112,-7 10 64,2-1 128,-1 8 0,11-2 80,11 6-64,17-3-96,14-9-112,14-6 16,13 1-96,2-17 64,8-10-96,0 2 96,5-12-96,-8-6 80,2-6-336,-8-3 16,1-8-2561,-13 0 592</inkml:trace>
  <inkml:trace contextRef="#ctx0" brushRef="#br0" timeOffset="24394.2988">5258 1831 2817,'25'-27'1313,"-2"-4"128,-8 8-529,-7-14 96,-3 10 17,-8-8-49,-4 9-47,-5-4-161,-2 9-272,-10 0-192,1 11 1,-9 1-161,0 12 16,-9 15-112,0 10 48,-12 7-80,4 11 48,-2 11-80,7-5 64,8 5-64,17-12 80,16 0-96,12-13 80,17-9-80,4-23 64,16-2-48,-4-14 64,9-18-80,-6-4 80,11-6-80,-10-3 80,1-26-112,-1 5 80,-1-16-112,-13-3 32,-5-7-80,-9 24 80,-10 4-80,-7 26 128,-3 22-48,1 18 80,-10 3-64,3 14 80,-1 16-80,2 8 96,-2 15-48,4 4 80,-5 10-80,-1-5 112,-11 3-80,3-7 64,-5 5-80,2-10 48,0-11-64,8-4 64,5-17-80,5-9 48,8-10 800,5-8-3377,5-26 1393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14:05:04.226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297 1 4754,'37'2'3186,"1"-1"-2770,63 11-224,10 10-96,29-2-112,10 4 80,2 4-80,-3-9 64,30-2-80,-9-1 64,35 5-64,-11-7 64,35 6-64,-15-4 80,41 6-80,-23-8 80,33-3-80,-26-3 80,33 5-80,-36-3 80,29 5-80,-31-2 80,24-3-64,-31-4 64,31 3-64,-29-5 64,31-2-64,-30-4 64,30 1-64,-26-3 80,24-8-80,-29 5 64,26 5-64,-30 1 64,15-6-80,-29 5 80,19 9-96,-37-8 96,13 2-80,-32 9 64,5-5-80,-37-9 96,6 18-80,-30-14 64,-5-2-64,-59 4 64,1 1 32,45 2 128,-23-7 208,-7 5-15,-20-4 111,-25-5-64,-7 2-128,-4-3-160,-4 3 0,-3 4-64,-4 0 48,0 0-64,-6-5 64,0 2-79,1 1 47,-1 0-64,3 1 32,2 1-80,0-2 80,4 6-96,2-3 80,-1 2-80,3 4 80,2-2-80,-1 3 80,-1 3-80,-4-1 80,0-7-64,-1 11 64,-6-10-80,0 2 96,1 7-48,0 10 80,-3-4-80,0 4 64,-1 2-80,-2 0 64,-1 6-96,-2-3 80,1 15-80,0 1 64,-2 15-64,-1 3 64,-3 9-64,-1-4 64,-1 12-64,0-8 64,-4 21-80,5-3 96,-3 13-96,2-6 96,3 12-96,2-11 96,1 17-80,7-11 64,3 15-80,3-5 96,3 13-80,3-19 64,3 11-64,-3-11 80,2 15-96,-1-20 96,-3 11-96,-2-12 96,-1 20-96,-4-28 96,0 13-80,0-15 80,-1 6-80,-2-28 96,3 11-96,0-17 80,5 9-64,0-13 64,-1-4-80,-1-15 96,1-2-96,-3-16 80,2 1-80,-1-4 64,3 1-64,-2-8 80,1 2-96,1 0 96,1 3-80,0-3 64,0 5-64,1-3 64,0 0-64,-2-7 80,1 3-80,-2-4 64,-2-2-64,-2-4 80,0 3-80,-4-5 80,0 7-80,-2-2 64,-4-3-64,-1-2 80,0 3-80,-3-4 80,-3 1-80,1 3 64,-3 8-64,-1-9 80,-3 5-80,2-3 64,-3 0-64,1-3 80,-4 10-96,3-6 96,-12 1-96,-1 2 96,-12 2-96,-1-10 96,-21 2-96,0 3 96,-12 3-80,-2-2 64,-25 2-64,3 2 80,-21-4-80,0 3 80,-31-5-80,15-7 80,-36 4-64,13 1 96,-39-12-16,16 6 128,-38 5-48,21 0 64,-38-3-64,24 4 0,-34-1-112,24-10 64,-34-4-112,35 9 96,-40-7-96,40 5 65,-37 4-82,37-1 82,-41 3-81,41-9 80,-42 3-64,43-3 48,-34 2-64,40-11 80,-35 12-80,39-10 64,-34 10-64,43-4 64,-28 3-64,43 1 80,-19-2-80,38-1 80,-11 1-80,35 0 80,-7-4-96,27 7 96,10 1-80,17 1 80,2 0-80,25-1 80,6 3-96,15 2 0,8 3 16,16 0 80,5 3-96,11-4 96,3 2 0,5-4-16,5 3-80,3-3 80,7 4-64,-1-4 64,2 2-176,-2-2-113,6-8-2640,-4-8 720</inkml:trace>
  <inkml:trace contextRef="#ctx0" brushRef="#br0" timeOffset="2489.0024">179 84 2673,'3'-8'1553,"-3"5"-80,-3 1-529,0 1-464,1 5-128,-3 4-256,1 3-15,3 2-81,0 5 48,2 0-48,3 7 64,-1-5-16,3 12 96,0 6-32,2 15 96,-1-6-64,0 19 32,-5-7-80,-3 9 64,-5-5-48,-2 25 112,-2-5-32,-3 20 64,0-10-64,3 16 17,2-10-113,0 12 0,3-9-64,0 15 16,4-9-48,0 15 48,2-11-48,2 11 48,0-5-48,0 12 32,-1-18-16,-1 11 32,-1-5-48,-5 12 32,-2-15-16,-1 8 0,0-9-16,-2 11 16,3-24-16,0 9 32,2-17-32,2 4 32,2-18-32,1 7 32,-2-16-32,1 7 32,0-15-32,0-6 48,4-14-48,1-1 64,3-9-48,-2-7 48,-1-4-48,-3-4 64,0-6-48,-3-11 80,2-3-336,7-14-1969,1-4 592</inkml:trace>
  <inkml:trace contextRef="#ctx0" brushRef="#br0" timeOffset="-536689.7332">6803 801 4930,'-167'22'1489,"9"8"320,-19 6-1249,25 4-336,-27 11 16,32 0-176,-14 8 16,33 7-96,-10 11 48,33-11-64,-6 11 64,29-7-80,2 5 112,26-16-16,12 12 80,23-4-48,18 8 81,20-7-113,24 15 48,10-15-112,29-1 64,-1-8-64,33-1 64,5-5-80,35 7 80,-8-18-64,45 9 48,-19-10-48,30-10 64,-18-13-64,29 3 48,-26-19-48,19-8 48,-29-6-64,16-11 64,-34-2-64,8-23 48,-27-4-48,-2-17 80,-32 3-64,-16-23 96,-33 16-64,-24-32 96,-35 8-64,-31-22 80,-22 22-80,-36-31 96,-19 27-48,-40-6 80,-9 20-80,-47-7 64,-1 29-112,-46 14 16,13 21-80,-42 20 16,22 17-160,-40 29-2097,46 11 640</inkml:trace>
  <inkml:trace contextRef="#ctx0" brushRef="#br0" timeOffset="-549089.6666">1581 1420 2561,'-2'-7'2001,"-2"11"-224,1 13-593,-7 14-95,-1 14-465,-2 25-112,0 6-143,-9 34-49,6 3-80,-7 29-80,2-2-32,-3 25-48,9-28 16,1 7-64,0-27 32,6 0-64,5-30 48,-4 2-64,4-25 64,8-8-128,-4-20-160,0-17-2033,6-19 544</inkml:trace>
  <inkml:trace contextRef="#ctx0" brushRef="#br0" timeOffset="-538081.7352">2541 2052 10562,'71'-9'147,"38"-3"-67,32 2 16,2-6-80,30-3 48,-11 4-80,29-5 64,-17-3-80,16-5 80,-27 10-64,0-11 48,-37 12-48,-15-6 64,-43 12-48,-22-7 48,-27 12-48,-15-4 64,-17 5-64,0 4 32,3-1-400,3-2-1857,9-4 480</inkml:trace>
  <inkml:trace contextRef="#ctx0" brushRef="#br0" timeOffset="-516571.6626">6766 1516 4626,'10'-2'2241,"8"10"128,2 5-1072,6 8-369,2 4-223,7 11-257,-7-2-128,4 8-128,-8-6 0,2 9-96,-11-9-16,0-4-64,-6-6 32,0 1-64,-5-17 64,6 3-256,1-4-80,4-12-2449,1-3 560</inkml:trace>
  <inkml:trace contextRef="#ctx0" brushRef="#br0" timeOffset="-516169.662">7132 1507 5763,'-18'12'2033,"-5"11"320,-1 5-1601,-12 10-176,-4-6-240,-9 13-176,3 3-47,-2 2-97,12-3 48,4-10-80,14-5 64,7-9-224,9-18 47,8-3-2320,7-6 624</inkml:trace>
  <inkml:trace contextRef="#ctx0" brushRef="#br0" timeOffset="-515692.9457">7283 1545 4146,'-4'-2'2433,"0"14"-64,1 3-896,2 16-401,-1 1-367,1 8-289,2-5-144,5 6-112,-1-10-64,4-1-80,3-14 64,5-3-48,-2-18 64,12 2-64,-3-10 80,1-12-96,-3-4 48,6-6-80,-7-3 64,-2-6-64,-1 14 64,-4-2-96,-10 14 80,-4 12-64,-3 15 48,-9 15-64,-1 9 96,-7 14-80,-3 3 80,-7 16-80,3-5 80,-4 12-64,3-7 64,-1 3-80,7-18 80,-1 6-80,6-16 80,6 6-128,4-17-112,3 1 1889,5-18-4434,5-15 1952</inkml:trace>
  <inkml:trace contextRef="#ctx0" brushRef="#br0" timeOffset="-517749.6585">6303 1837 4194,'9'-7'1969,"5"-4"160,-4-6-961,4 2-319,-1-4-177,0-6-240,-6 4-144,0-11-112,-4 0-31,-3-5-97,-1 5 32,-5 1-96,0 6 64,-11 3-96,0 14 80,-10 7-64,-3 1 64,-5 12-64,0 3 64,-7 3-64,1 6 112,-5 8 64,2 0 128,-1 7 0,11-1 80,9 5-64,17-3-96,12-8-112,14-6 16,12 1-96,2-17 64,8-9-96,-1 2 96,5-12-96,-6-5 80,0-6-336,-7-3 16,1-8-2561,-13 0 592</inkml:trace>
  <inkml:trace contextRef="#ctx0" brushRef="#br0" timeOffset="-518584.663">5690 1861 2817,'24'-25'1313,"-3"-5"128,-7 8-529,-6-13 96,-3 8 17,-8-6-49,-3 7-47,-6-2-161,-1 8-272,-9-1-192,-1 12 1,-7 0-161,1 12 16,-10 14-112,0 10 48,-11 7-80,4 10 48,-2 11-80,7-5 64,7 4-64,16-10 80,15-1-96,12-12 80,15-9-80,5-22 64,14-3-48,-4-12 64,9-17-80,-5-5 80,9-5-80,-9-3 80,2-25-112,-2 4 80,0-15-112,-13-2 32,-4-7-80,-9 23 80,-10 4-80,-6 24 128,-3 21-48,1 18 80,-9 4-64,2 12 80,-1 16-80,3 7 96,-3 15-48,5 4 80,-6 9-80,-1-4 112,-9 2-80,2-7 64,-4 6-80,1-11 48,0-9-64,8-5 64,4-17-80,6-7 48,6-10 800,6-8-3377,4-25 1393</inkml:trace>
  <inkml:trace contextRef="#ctx0" brushRef="#br0" timeOffset="-547628.7936">740 3292 5619,'11'-14'1536,"5"-14"497,15-7-1537,14-20-31,7-1-65,14-19-48,7 10-32,18-12-112,-6 9 16,10-3-80,-11 24 0,2-1-80,-22 21 1,8 14-65,-16 7 48,1 12-48,-11 5 32,-8 6-32,-14 0 48,-6 9-64,-12-1 80,-4 11-80,-2 0 80,2 3-80,0-2 16,7-3-577,4-11-1872,10 3 416</inkml:trace>
  <inkml:trace contextRef="#ctx0" brushRef="#br0" timeOffset="-548463.6699">855 1694 4322,'6'31'2113,"-3"12"128,3-2-1089,10 14-79,3-11-369,8 6-95,7-10-193,13 1-64,3-14-80,23-4-48,1-12-64,15-11-80,-9-11 32,11-15-96,-9-2 16,13-26-48,-11 0-16,11-23-400,-14 1-176,-3-17-2177,-24 6 303</inkml:trace>
  <inkml:trace contextRef="#ctx0" brushRef="#br0" timeOffset="-550576.2174">1848 1141 2721,'2'-48'1841,"-5"-14"-32,-7 7-448,-11-6-177,1 16-352,-12-4-143,-6 18-177,-10 7-208,3 16-112,-14 10-80,8 23 0,-9 21-80,7 10 16,-6 25-32,10-3 32,14 7-32,19-14 32,23 2-64,20-22 80,23-6-80,4-19 48,15-6-48,-7-14 48,14-19-64,-9-12 80,7-12-64,-14-8 64,1-15-96,-13 3-32,-1-10-496,-14-3-288,-2-10-1553,-9 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14:11:00.808"/>
    </inkml:context>
    <inkml:brush xml:id="br0">
      <inkml:brushProperty name="width" value="0.15" units="cm"/>
      <inkml:brushProperty name="height" value="0.15" units="cm"/>
      <inkml:brushProperty name="color" value="#FFF200"/>
    </inkml:brush>
    <inkml:brush xml:id="br1">
      <inkml:brushProperty name="width" value="0.035" units="cm"/>
      <inkml:brushProperty name="height" value="0.2" units="cm"/>
      <inkml:brushProperty name="color" value="#FFF200"/>
      <inkml:brushProperty name="transparency" value="127"/>
      <inkml:brushProperty name="tip" value="rectangle"/>
      <inkml:brushProperty name="ignorePressure" value="1"/>
    </inkml:brush>
  </inkml:definitions>
  <inkml:trace contextRef="#ctx0" brushRef="#br0">2373 166 1921,'-1'-3'2145,"1"0"-224,0-3 96,-1 8-673,1 2-111,1 1-449,-1 6-95,0 4-257,-2 3 80,0-1-96,-1 6 32,0-2-111,1 3 31,2 4-112,0 10 0,1 1-80,-2 15 16,-1 5-48,0 9 0,2 0-32,-2 11-16,0 0-48,2 7 48,-4-1 80,3 16 17,-3-13 15,4 13-16,-3-5-32,3 11-112,-5-10-16,4 15 16,-2-11-16,0 14 16,-2-11 16,-2 11 144,-1-15 0,1 8-16,2-19-16,-4 6 16,5-15-176,-2 10 0,-2-13 16,4 12-32,-2-5 16,-1 12 0,2-14-16,4 8 0,-4-16 0,2 1 16,1-16-16,-5-2 16,4-9-16,-1-4-144,3-13-128,0-9-352,2-14-240,-2-10-241,-4-14-2433,-5-16 689</inkml:trace>
  <inkml:trace contextRef="#ctx0" brushRef="#br1" timeOffset="-40991.4246">381 0 1969,'-2'1'1841,"2"7"-176,-2-6-321,-2-1-239,0 3-401,1 1 16,0-3-240,1 14 33,0-11-161,1 6 32,1-5-112,1 3 32,1-3-96,0 7 65,-2-2-97,3 5 64,-3-10-96,-2 6 48,0-4-64,-1 7 16,-1-9-48,1 11 0,-2-4-48,3 2 32,-2-4-48,0 4 16,1-4-16,2 6 32,-1-5-48,1 2 48,-1 0-48,0 1 16,1-4-32,-1 3 48,-1 1-48,0 3 32,1-3-32,-1 5 32,1-3-32,1 4 16,1-9-16,1 9 32,1-8-48,-1 0 32,1-1-16,-1 2 16,0-7-32,-1 4 32,3 0-16,-3 0 16,0-1-16,0 7 16,-2-8-16,-1 9 16,-2-4-16,2 5 32,1-6-32,-3 7 32,4-8-32,1 1 32,-1-1-48,0-3 48,2-3-48,-2 1 48,1 1-48,-1-3 48,2 3-32,-5 1 16,4 1-16,-1-2 16,-1 5-16,-1 0 17,0-3-34,1 1 34,2-2-34,-1 1 34,-2-2-34,3 3 50,2 2-49,-2 2 32,0-2-32,2 4 32,-1 2-32,-1-1 16,1-1 0,0 3 0,-1 1 0,2 4 16,-2-7-32,-2 6 32,1-1-16,-1 1 16,0-5-32,-2 12 32,1-11-32,-2 4 32,4 1-32,0 6 32,0-11-32,-1 6 32,1-2-32,-3-1 32,3-3-32,0 5 32,0 1-16,1 5 0,0-4-16,-4 5 32,0-4-32,-1 2 32,2 3-16,-3 0 0,0-3 0,2 7 16,3-1-32,-5-6 32,5-2-32,-4 3 32,5-2-32,-3-3 32,3 4-32,0 3 16,0-4 0,1 3 16,-1-4-32,-1 0 32,3-3-16,-1 10 16,-3-7-32,3 6 16,-3-1 0,-1 3 16,0-11-32,1 4 32,-2-6-32,0 7 32,3-4-32,-6 4 32,5-1-32,-5 6 32,5-4-32,-3 5 32,8-3-16,-4 1 0,1 3 0,0 5 0,0-6 0,-4 3 0,-1-4 0,4-1 0,-4-4 0,-1 1 16,2-2-32,0 5 32,0-2-32,-2 1 32,6-1-32,-6 3 32,3-8-32,0 14 32,4 0-32,-4 2 16,5-6-16,-1 6 32,-1-13-16,0-4 16,0-7-32,4 0 32,-4-6-32,2 1 32,-2-3-32,0-1 32,-4-3-32,2 1 32,1-2-16,-1-1 16,1 0-32,-1-2 48,0 0-48,-2-8-241,1-5-79,6-10-2513,-6-5 528</inkml:trace>
  <inkml:trace contextRef="#ctx0" brushRef="#br0" timeOffset="-3749.9488">237 123 5042,'2'3'2305,"0"0"48,0 3-1344,0 4-129,-1 3-447,-1 4 15,-2-1-96,-1 5 80,-1 2-128,0 5 48,-1 3-128,1 11 49,1 3-97,1 15 64,2 3-80,-4 6 96,-1-5-80,-2 5 128,-1-10-80,-2 10 80,4-5-63,1 8 15,2-6-176,2 8 48,-1-11-112,0 15 48,-2-9-80,3 15 48,0-8-48,-4 13 48,0-12-64,-2 10 80,2-11-80,1 7 80,0-12-80,2 5 64,-2-10-48,2 4 48,-1-6-48,-1 8 48,1-5-48,-3 12 32,1-7-32,-1 10 48,0-5-48,0 2 48,2-14-48,-4 7 32,5-16-32,-2 2 48,3-9-64,-1 3 64,1-9-64,-2 3 64,2-9-64,-1 1 64,0-9-48,4 6 48,0-9-64,3-1 64,-4-4-64,4-1 64,-1-7-64,-1-2 64,-2-4-64,4-4 64,-2-3-80,-2 0-32,0 0-208,-2-3-321,0-1-255,0-8-2546,2-3 513</inkml:trace>
  <inkml:trace contextRef="#ctx0" brushRef="#br0" timeOffset="1893.006">38 3603 3618,'-9'-4'2273,"3"5"-96,-2-3-609,3 4-559,1-1-97,1-3-335,2 6 47,1-2-48,-1-1 64,3 5-95,1 3 47,1-7-112,3 1 0,3-3-95,4-2-33,6 1-48,10-1 16,5 4-32,21 1 16,3 1-32,23 1-16,4 2-79,27 0-33,-4-6-64,27 3-32,-10 2-16,19-5 0,-16-1-16,14 8-32,-23-6 32,3 0 0,-26-1 0,0 1-16,-27-2 16,-4-2 0,-18 2-16,-3-2 16,-14 2-16,-3-2 16,-9 3 0,-2-4 0,-5 2 0,-1-5-16,-2 4 16,4 0-16,2-1 0,8 1 0,2-2 0,11-1 0,-5 1 0,1 2-16,-8-2 32,-4 6-32,-14-2 32,-6 0 0,-5 0-16,-4 0 0,0-5 16,0 3-16,5-2 0,1-1 0,6 3 16,2 2-32,3 0 32,-2 2-32,2 4 16,-2-7-320,-3 3-369,-2-4-1776,-7-3-1393,-13-17-480</inkml:trace>
  <inkml:trace contextRef="#ctx0" brushRef="#br0" timeOffset="-1860.4631">190 134 4002,'-4'3'2545,"-2"-3"-224,2 1-896,2 2-193,4-3-431,4-5-65,6 3-16,9-4 17,5 0-33,15 1-32,12 5-63,19 3-81,8-1-112,31 2-112,3 4-96,34-1-96,-3 2-16,30 1-80,-14 1 16,13-3-48,-29 0 48,-1-6-48,-35-2 64,-11 1-64,-31-2 80,-11 2-96,-25 0 80,-8 3-64,-12-1 64,-5-1-80,3-2 80,-1-1-80,6 0 64,4-1-64,2 1 64,-5 0-64,0 2 64,-8-5-48,-4 3 32,-3 0-32,-6 1 48,-3-1-208,-1 4-208,-3 0-944,-2 5-2338,-2 1 224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14:52:30.474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5573 47 3185,'-14'-3'2017,"7"3"-48,1-2-720,4 1-273,2 3-399,5-2-113,5 0-208,4-1 32,3 2-80,9-3 64,2 2-32,7-1 64,4 0-47,12-2 111,-3 0-64,12-2 128,1 1-112,9-2 0,-9 1-127,8 2 15,-11-3-176,5 5 32,-13 1-80,6 1 48,-13 0-64,2 4 64,-7-4-48,8-1 32,-4 2-32,5-1 64,1-1-64,6 3 48,-5-2-64,5-1 64,-2 1-64,4-2 48,-4-2-48,10-1 64,-11 1-48,1-1 48,-6 2-48,-2 1 48,-10 2-48,2 1 48,-3-2-48,-2 2 32,-1 2-48,1-4 64,-5 1-64,5 1 48,-1 1-48,4-3 64,-3 0-48,2 1 32,-1-3-32,1 1 48,-11 1-48,5 2 48,-7-1-48,-3 1 48,1 1-64,3-1 64,-6 0-48,6 1 32,-1 1-32,2-2 32,-4 2-48,5-1 48,-5-1-48,0 1 48,-3-1-32,-1 1 48,1-1-64,1 0 80,-7 0-64,2 1 80,1-2-64,-8 2 112,1-2-16,0 0 64,1 2-80,-2 0 64,0 2-112,3-1 32,1 0-80,2 2 48,0 0-48,-1-1 48,0 3-64,0-2 64,-4-1-48,-2 4 48,-2 1-64,1 2 80,-4-2-64,2 4 48,4 2-48,-3-5 48,3 1-48,1 3 48,-3-2-64,-1-1 80,4 2-80,-6 4 64,1-4-64,-3 2 64,1-2-64,-7 0 80,4 2-64,0-1 64,4 2-48,2 2 80,0-1-64,1-1 64,4 1-80,-6 2 80,0 0-64,5 1 48,-3-1-64,-4 2 288,0-2-47,0-6 31,-3 1-48,0 1 48,0 0-272,5 0 48,-3-1-64,4 1 48,-2-1-48,2 1 48,-2-4-64,3 5 80,-3-3-80,2 0 80,-4-3-80,-1 2 64,-2-3-48,-1 2 48,1-1-64,4 2 64,-1 0-48,1 0 48,-1-2-64,1 2 64,1-1-48,3 1 48,0 0-64,2 1 64,2-1-64,-5 0 64,3-2-48,-4-2 48,0 0-48,-4 0 48,4-2-64,-2 1 64,1 2-64,-3-3 48,2 0-32,2 3 48,-2 1-64,2-4 64,2 1-48,0 2 48,-3-3-64,0 1 64,2 0-64,-1 2 64,-3-4-64,3 3 64,-3 0-64,3 1 64,-6-4-64,8 1 80,-4-2-80,3-1 64,-4 0-64,6-1 80,-7-1-96,5 3 96,-1 1-80,2 0 64,-5 3-64,4 1 64,-6-4-64,5 2 64,1-1-64,-1 0 80,-3-3-80,2 2 80,-6-4-80,4 4 64,-2-1-64,5 3 64,-3-3-64,2 3 64,-3-2-64,3 3 64,-1-3-64,2 3 64,0-5-64,-1-2 64,-4-3-64,3 4 80,1-3-80,-6 4 80,0-2-80,-2 2 64,-3-2-64,-9 0 64,11 5-48,-4-1 48,3 1-64,2-3 64,4-4-64,-5-2 64,5 1-48,-4-2 48,-1 4-64,-5 5 64,2 1-64,-6-7 80,0 1-80,-1 1 80,2-1-80,-3-2 64,5 2-48,-4 3 48,0-8-64,0 3 64,-3-2-48,-5 5 32,2-1-48,-7 4 48,4 1-48,-4 0 64,1-4-64,-6 5 64,7-3-48,-10-3 64,7-3-64,-2 8 48,1-6-48,-6-3 48,6 2-64,-6 2 64,5-1-48,-7 0 48,8 6-48,-4-1 48,5-4-48,-7-2 48,7 1-64,-9-3 64,3 1-48,-5 2 48,10 5-48,-5-1 48,7-2-64,-6-2 80,3 5-64,-6-8 64,6 1-48,-5-1 64,5 6-48,-4-7 80,9 2-64,-7 2 80,5-1-80,-3 2 48,3-4-80,-7 3 64,6-1-96,-2 3 80,3-4-80,-3 7 80,5-1-80,-5-5 80,2 0-80,0 4 64,3-8-64,-2 0 64,8 7-64,-6 0 64,2-2-64,-6 3 64,5 3-48,-6-7 48,4 6-64,2-5 64,5 6-64,0-10 64,7 7-64,1-8 64,2 5-64,1-2 64,7 4-64,0-2 64,0 0-64,2 2 64,1-4-48,0 1 48,-1 3-64,-1-3 64,-2-3-48,2 6 48,-3-4-64,-2-2 64,2 4-48,-1 1 48,-2-2-64,-2-2 64,2 0-48,-1-1 48,6-2-48,2 4 48,7-1-64,-4-2 64,5 3-48,-1-1 48,-2-2-48,1 3 48,-1 0-48,2-3 64,-3 0-80,1 0 80,-4-7-80,4-2 80,-3 0-64,2-9 64,1 0-80,3 2 80,0-1-64,1-1 48,3 7-64,1-3 80,-2 4-64,-5-2 65,0 3-49,-1-4 64,-2 2-64,2-3 64,-2 1-64,2-5 80,-3 4-80,3-2 80,-2 1-80,0-3 80,-3 2-64,5-1 48,-3 2-32,1 1 48,-2 4-64,2-2 64,0 3-80,-2-2 48,4 2-64,3 0 48,-3 1-48,-2-4 64,1 3-64,2-2 48,-2 1-48,0-2 48,2 4-48,-1-2 48,0 1-64,-5-3 80,2 4-64,-2-2 48,1 2-48,-1-4 64,4 5-64,-1-6 48,2 1-64,-2 1 64,3 0-48,2 0 32,0 4-32,-1-1 32,4 1-32,-2-2 48,-2 3-64,-2-2 64,-2 2-64,1 1 64,-2 2-48,1 1 32,4 1-32,-2-1 48,0 0-64,-1 0 64,2-2-64,-5-3 64,6 4-48,-1 0 32,-4-2-48,5 3 64,1 4-64,-4-4 48,2 1-32,2 1 32,-3 2-32,-1-5 32,1 3-48,0 1 64,0 0-48,1-4 32,-1 3-48,3-1 64,-3 1-64,0-3 64,4 5-48,-7-1 48,2-1-64,1 0 64,3-1-64,-6 4 48,6-5-32,-2 0 48,0 1-64,-1-1 64,3-4-64,2 2 64,-5 1-64,4 2 48,-4-2-32,0-3 48,0 3-64,0-4 64,-4 0-48,4 6 48,0 3-64,-1-1 32,2 5-32,11 4 48,10-1-64,19 2-448,12 2-337,26-2 465,2-2-3538,20-7 1041</inkml:trace>
  <inkml:trace contextRef="#ctx0" brushRef="#br0" timeOffset="5543.68">6487 773 3634,'4'-16'3121,"0"-3"-576,-8 2-192,-6-5-1632,-6 4-209,-2 3 48,0 0-192,-1 0 113,-2 12-161,-1 3 48,-9-5-128,1 9 48,0 6-160,-4 3 16,0 5-128,1 15 48,5-1-64,4 8 32,11-7-48,8 1 48,12-7-80,9-2 48,8-9-48,11-4 32,0-8-32,12-9 64,-4-6-48,3-11 64,-10-2-48,4-12 64,-12-3-64,0-13 64,-11-1-48,0-17 48,-10 8-64,1 2 80,-1 13-80,-6 10 48,-2 20-64,-5 5 64,-4 10-80,-7 6 80,3 7-64,3 10 80,6 9-64,-1 13 96,3 4-64,6 15 64,-2-5-64,-1 10 64,5-11-80,2 3 64,-6-10-64,5-3 48,0-16-48,-3 2 64,2-17-31,-2-9-450,1-11-271,11-11-2577,0-16 287</inkml:trace>
  <inkml:trace contextRef="#ctx0" brushRef="#br0" timeOffset="6233.6822">6999 962 4386,'44'-25'2849,"-11"-6"-320,-3-8-416,-6 0-1520,-11-7-17,-14 4-352,-12-2 112,-12 13-64,-12 6 49,-2 14-33,-9 5 80,3 16-208,-7 8-16,1 6-64,-4 7 32,11 6-48,4 4 48,19-6-64,16 1 64,20-6-96,19-2 32,10-8-80,13-3 64,3-10-64,5-8 80,-9-8-64,2-8-288,-14-6-288,1-8-2546,-10 3 417</inkml:trace>
  <inkml:trace contextRef="#ctx0" brushRef="#br0" timeOffset="-381068.3198">2758 88 2913,'2'-6'2209,"-2"-4"-208,2 3-240,1 2-752,-2 0-65,-2 1-240,-1 2 1,1 0-65,-1 1 16,-4-1-64,1 5-47,0 3-81,-7-1-64,-5 2-64,1 10-80,-7 2-16,-7 6-79,6 8-17,-17 1-64,-1-1 16,-7 3-64,5 0 32,-9 0-80,10-2 48,-7 1-32,5-5 48,-1 5-64,5-5 48,0 4-48,9-7 48,7 5-64,1-14 80,4-1-16,4 0 0,-2-3-64,-2-2 80,-1 6-80,-1-7 16,0 2 0,4 0 48,-6-5-64,9 0 64,3-2-64,2-5 48,2-1-32,2 1 48,-2 0-64,3 3 64,0 2-128,-2-5-128,6 1-529,3-5 593,4-3-3265,3 0 848</inkml:trace>
  <inkml:trace contextRef="#ctx0" brushRef="#br0" timeOffset="-379323.3216">1811 828 5330,'-10'-3'2594,"5"6"47,4 1-1040,7 7-609,6 7-16,6 6-143,8 3 31,7 4-95,10 7-129,-3-4-160,6 7-160,-3 0-96,3 6-144,-9-10 0,8 2-80,-5-7 64,4-1-80,-5-8 64,4 0-80,-7-3 80,1-3-80,-12-14 80,-1 5-448,-12-10-160,-8-5-576,-8-5-2546,-6 4 432</inkml:trace>
  <inkml:trace contextRef="#ctx0" brushRef="#br0" timeOffset="-378696.3164">3299 868 2945,'21'-14'1777,"-8"4"80,0-1-480,-8 6-273,-1-3-47,-4 6-273,-5-1-64,2 4-111,-4 1-17,-2-1-64,-1 4-16,-2-3-15,-2 9-49,-3 1-16,-7 9-32,-6 10-32,-10 11-64,-7-2 1,-15 11-113,-4 0-32,-6-3-96,4-5 16,3 3-64,14-9 32,8-1-64,14-7 48,3-6-64,9-8 80,7 0-368,8-7-144,1-7-529,4-2 4131,10-5-6596,-8-4 3378</inkml:trace>
  <inkml:trace contextRef="#ctx0" brushRef="#br0" timeOffset="-380174.319">2802 138 6851,'-7'-9'2193,"1"-3"608,5 6-1840,1 5 15,1-1-143,5 7-33,1 5-144,1 10-47,0 3-81,5 10-112,2 0-112,6 11-96,-1-3-96,9 8-80,0-5 48,6 12-96,-4-10 64,8 2-48,-5-9 32,3 4-48,-4-11 64,0-2-80,-6-5 80,3 1-64,-8-7 48,-3-2-32,-7-4 32,-3-6-32,-3-2 65,-5-3-81,-5-4 64,-1-2-48,-4-2-209,-5-2-671,3 0-208,7-3-2658,7 4 176</inkml:trace>
  <inkml:trace contextRef="#ctx0" brushRef="#br0" timeOffset="-318232.3373">3384 856 2977,'-4'0'2049,"2"-1"-64,-4-1-272,-1 2-657,0-1 17,5 0-369,0-1-95,3 3-241,4-1 96,3-1-160,9 0 64,7-2-64,15 0 65,5-2-177,19 2 32,7 0-64,26 0 16,-2 1-96,20 1 16,-10 1-80,14 3 64,-20-3-96,9 2 48,-22-2-48,9 1 64,-20 0-80,-1 3 80,-16 0-80,0 0 64,-20 1-64,-2-3 64,-10 0-48,-7-2 64,-8 1-64,-3-2 64,-7 0-64,-2 1 64,-3-2-64,2 1 80,-3-1-80,1-1 64,0 2-144,4-1-464,0 2 1088,12-1-3633,7 1 1072</inkml:trace>
  <inkml:trace contextRef="#ctx0" brushRef="#br0" timeOffset="-317536.4083">4509 677 4066,'-35'-5'2289,"-2"2"64,6 5-848,0 3-465,12-2-352,6 3-79,11 0-353,9 1 144,12-1-144,10 1 48,7-2-96,13 5 65,5 0-225,13 4 16,0-1-64,11 3 48,-7-3-64,11-2 64,-22-3-64,3 1 64,-14-1-64,-10-1 64,-17 1-64,-6 3 64,-14-1-48,-12 0 64,-11 2-64,-17 2 64,-10 0-64,-18 3 64,0 4-64,-21 3 208,2-5-64,-2 3 64,20-6-64,7-4 64,30 0-224,21-3 64,20-9-160,23 3-288,11-6-2737,18-23 687</inkml:trace>
  <inkml:trace contextRef="#ctx0" brushRef="#br0" timeOffset="-406983.9923">440 584 5042,'-17'-18'1777,"-11"-5"320,3 13-1441,-4 3 129,-5 4-273,-12 3 16,11 13-80,-10 4 1,5 4-129,-5 8-32,10 5-128,2 13-48,12-2-48,15 7-48,13-4 0,16-1-16,12-16-16,16-1 0,1-11 16,13-7 0,-9-18 0,0-5 32,-13-9 0,-2-10 16,-14-1 0,0-1 16,-13-2-16,-6-7 0,-17 1-16,-11-5-16,-2 8-48,-7-5-80,2 15-16,2 8-96,12 8-64,5 14-400,4 13-1922,-4-4 433</inkml:trace>
  <inkml:trace contextRef="#ctx0" brushRef="#br0" timeOffset="-403754.4722">569 777 4322,'-7'0'1985,"2"-1"176,-1 1-1089,0 0-95,4 1-257,2-2-128,1-1-127,9 1-33,7 1-64,15-4-16</inkml:trace>
  <inkml:trace contextRef="#ctx0" brushRef="#br0" timeOffset="-403511.3581">1513 697 9524,'10'26'1393,"7"-2"1328,3-21-5602,9 4 816</inkml:trace>
  <inkml:trace contextRef="#ctx0" brushRef="#br0" timeOffset="-401100.1899">553 798 1921,'-1'2'1697,"-1"-2"-65,1 0-271,1-2-80,-2 1-305,2-2-32,0 1-191,0-1-49,-3 2-144,2-2-15,0 4-113,1 1-64,-2-3-48,4 3-80,0-2-32,4-1-64,-3-2 1,9 4-17,-2-3 32,2 2-32,2-1 16,4 3-80,1-2 16,10 0-64,2-2 32,9 1-64,2-1 64,5-2-48,-4 2 48,8 3-64,-8-2 80,6 0-80,-4-2 48,2 3-48,-11-3 48,6 0-48,-10 2 48,4 0-48,-4-1 48,-2 1-32,-3-3 32,1 1-48,-10 4 64,0-1-64,-8-2 48,3 2-48,-6 1 48,5-1-64,-3 2 80,-1-2-80,-6 3 64,3-2-48,-8-1 48,1-1-48,4 1 48,4-1-64,3 1 80,-1-1-80,2 3 64,4 1-64,-6-3 80,2 1-96,-2 0 96,-6-1-480,-2 0-160,5 5-2498,-14-4 353</inkml:trace>
  <inkml:trace contextRef="#ctx0" brushRef="#br0" timeOffset="-400193.1886">1210 685 4610,'-14'-3'2065,"-1"3"144,3-3-1136,-1 2-113,5-2-288,1 5-47,5-3-145,6 7-32,4-2-32,6 1-112,9-1-16,5-4-79,5-1-49,10 1-96,5 7 32,1-3-64,-4 3 48,0 3-64,-13-4 64,-5-3-48,-9 2 48,-1-2-48,-8 1 48,9 6-64,-11-4 32,3-2-48,-2 1 32,-1-3-48,-2-3 48,2 2-64,0-2 80,0 4-64,-3-3 80,-8-3 64,0 3 64,-4 5-32,-3-5 64,-6 8-96,0-1-32,-10 3-80,-2-2 32,-8 5-64,2-1 80,-6 4-80,3-3 64,-2-3-64,14 1 48,5-3-64,14-7 48,14-1-128,14-1-192,13-9-592,6-2 1024,8-1-3394,2 2 977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14:52:30.474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255 48 3185,'-14'-4'2017,"7"4"-48,1-1-720,4 0-273,2 3-399,5-2-113,5 0-208,4-1 32,3 2-80,9-3 64,3 2-32,6-2 64,3 1-47,13-1 111,-2-2-64,11-1 128,2 1-112,8-2 0,-10 2-127,9 0 15,-10-2-176,4 5 32,-12 1-80,4 1 48,-12 0-64,3 4 64,-8-4-48,8-1 32,-4 3-32,5-3 64,1 0-64,6 3 48,-5-2-64,6-1 64,-3 1-64,4-2 48,-3-2-48,8-1 64,-10 1-48,1-1 48,-5 2-48,-3 1 48,-10 2-48,2 1 48,-3-2-48,-1 2 32,-3 2-48,2-3 64,-5-1-64,6 3 48,-2-1-48,3-2 64,-1 0-48,1 1 32,-1-3-32,1 1 48,-11 1-48,6 2 48,-9-1-48,-1 1 48,-1 1-64,5-1 64,-8 1-48,8-1 32,-2 2-32,2-1 32,-4 0-48,5 1 48,-5-3-48,0 3 48,-3-3-32,-1 3 48,1-3-64,1 2 80,-7-1-64,2 1 80,1-2-64,-7 2 112,-1-2-16,2 0 64,-1 2-80,-1 0 64,1 2-112,1-1 32,2 0-80,2 2 48,0 1-48,0-3 48,-1 4-64,0-2 64,-5 0-48,0 3 48,-3 1-64,0 3 80,-2-3-64,1 4 48,3 1-48,-1-3 48,1 0-48,2 3 48,-2-2-64,-2 0 80,3 1-80,-5 4 64,1-4-64,-2 3 64,0-4-64,-7 1 80,3 3-64,1-1 64,4 0-48,2 4 80,1-3-64,0 1 64,4 0-80,-6 2 80,0 0-64,5 3 48,-4-3-64,-2 2 288,-1-1-47,0-8 31,-4 2-48,1 2 48,1-1-272,4 0 48,-4-1-64,5 1 48,-2 0-48,2 0 48,-2-4-64,4 5 80,-5-2-80,4-1 80,-6-3-80,0 2 64,-2-2-48,-1 1 48,2-1-64,2 2 64,1 0-48,-1 0 48,1-2-64,-1 2 64,2-1-48,3 2 48,1-1-64,1 1 64,2-1-64,-5 0 64,2-2-48,-3-2 48,0 1-48,-3-1 48,3-2-64,-2 1 64,0 2-64,-1-3 48,0 0-32,3 4 48,-1-1-64,1-3 64,1 2-48,2 1 48,-5-3-64,1 1 64,2 1-64,-1 0 64,-2-2-64,2 2 64,-4 0-64,4 1 64,-5-4-64,7 1 80,-4-2-80,3 0 64,-5-2-64,8 0 80,-9-1-96,6 3 96,-1 1-80,3 1 64,-7 2-64,5 1 64,-5-4-64,4 2 64,1 0-64,-1-1 80,-4-4-80,3 4 80,-5-6-80,2 5 64,0 0-64,4 2 64,-4-3-64,3 3 64,-3-2-64,3 3 64,-1-3-64,2 3 64,0-5-64,-1-1 64,-3-5-64,1 6 80,2-4-80,-6 3 80,0 0-80,-1 1 64,-5-2-64,-7 0 64,9 5-48,-3-1 48,3 1-64,2-3 64,4-4-64,-5-2 64,5 1-48,-4-2 48,-2 4-64,-3 5 64,0 1-64,-4-7 80,-1 1-80,-2 1 80,3-1-80,-2-2 64,4 2-48,-4 3 48,-1-8-64,1 3 64,-3-2-48,-5 5 32,2-1-48,-7 5 48,4-1-48,-5 2 64,3-5-64,-7 4 64,6-2-48,-9-3 64,8-2-64,-4 7 48,2-6-48,-6-4 48,6 3-64,-6 2 64,5 0-48,-8-1 48,10 6-48,-6-1 48,6-4-48,-7-2 48,7 1-64,-9-4 64,3 2-48,-5 2 48,9 6-48,-3-2 48,6-2-64,-7-2 80,4 5-64,-6-8 64,6 1-48,-5-1 64,5 6-48,-4-7 80,8 2-64,-6 2 80,5-1-80,-3 2 48,3-5-80,-7 4 64,5 0-96,-1 2 80,3-4-80,-3 7 80,6-1-80,-7-5 80,3 0-80,0 4 64,3-8-64,-2 0 64,8 7-64,-6 0 64,1-2-64,-4 3 64,4 3-48,-7-7 48,5 5-64,2-3 64,5 5-64,0-10 64,7 7-64,1-8 64,2 5-64,1-2 64,7 4-64,0-3 64,0 2-64,2 1 64,1-4-48,0 1 48,-1 3-64,-1-4 64,-2-1-48,2 5 48,-4-4-64,0-2 64,1 4-48,-1 1 48,-2-2-64,-2-2 64,1 0-48,1-1 48,4-2-48,3 3 48,8 1-64,-6-3 64,7 2-48,-3 1 48,-1-3-48,1 2 48,-1 1-48,2-3 64,-3 0-80,1 0 80,-3-7-80,3-2 80,-4-1-64,3-8 64,1 0-80,4 2 80,-2-2-64,2 0 48,3 6-64,1-1 80,-2 3-64,-5-3 65,0 4-49,-1-4 64,-2 2-64,2-4 64,-1 1-64,1-4 80,-4 4-80,4-2 80,-2 1-80,1-4 80,-5 3-64,6-1 48,-2 2-32,-1 0 48,-1 5-64,2-2 64,1 2-80,-4-1 48,5 2-64,4 1 48,-4-1-48,-3-3 64,2 2-64,2-1 48,-2 1-48,0-2 48,2 4-48,-1-3 48,0 3-64,-4-5 80,0 4-64,0-1 48,-1 2-48,1-4 64,3 5-64,-2-6 48,3 1-64,-2 0 64,3 1-48,3-1 32,-2 6-32,0-3 32,5 2-32,-4-1 48,-1 1-64,-2-2 64,-2 4-64,1-1 64,-1 3-48,-1 1 32,6 2-32,-3-3 48,0 1-64,-1 0 64,2-2-64,-6-4 64,7 6-48,0-2 32,-6-1-48,6 3 64,2 4-64,-5-4 48,2 1-32,1 1 32,-2 2-32,-1-5 32,1 3-48,0 1 64,0-1-48,1-2 32,-1 2-48,4-1 64,-4 0-64,0-2 64,3 6-48,-5-3 48,1 0-64,1 0 64,2-1-64,-4 4 48,4-5-32,-1 0 48,0 1-64,-1-1 64,4-5-64,0 3 64,-4 1-64,4 2 48,-4-2-32,0-3 48,0 3-64,0-4 64,-4-1-48,4 7 48,0 3-64,-1-1 32,2 5-32,12 4 48,8 0-64,20 0-448,13 3-337,25-2 465,3-1-3538,19-8 1041</inkml:trace>
  <inkml:trace contextRef="#ctx0" brushRef="#br0" timeOffset="5543.68">1172 783 3634,'3'-16'3121,"1"-3"-576,-8 2-192,-5-5-1632,-8 3-209,0 4 48,-1 0-192,-1 0 113,-3 11-161,1 4 48,-11-4-128,2 8 48,1 6-160,-6 3 16,1 5-128,0 16 48,7-1-64,2 7 32,13-7-48,6 1 48,13-6-80,10-2 48,7-10-48,11-5 32,0-6-32,12-10 64,-4-6-48,3-11 64,-10-3-48,5-11 64,-13-4-64,-1-13 64,-9-1-48,-1-17 48,-10 9-64,1 1 80,-1 13-80,-6 11 48,-2 19-64,-5 6 64,-4 10-80,-7 7 80,3 5-64,3 12 80,5 8-64,0 13 96,4 5-64,4 15 64,0-5-64,-2 10 64,4-11-80,3 2 64,-5-9-64,4-4 48,0-14-48,-3-1 64,2-15-31,-2-10-450,1-12-271,11-10-2577,0-16 287</inkml:trace>
  <inkml:trace contextRef="#ctx0" brushRef="#br0" timeOffset="6233.6822">1686 975 4386,'44'-25'2849,"-11"-7"-320,-4-8-416,-5 1-1520,-10-8-17,-16 5-352,-11-3 112,-12 14-64,-11 5 49,-4 15-33,-7 5 80,1 16-208,-6 9-16,1 5-64,-5 8 32,12 5-48,4 5 48,20-7-64,14 2 64,21-7-96,20-1 32,8-10-80,15-1 64,2-11-64,5-8 80,-8-8-64,1-8-288,-14-7-288,1-7-2546,-11 3 417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14:47:16.285"/>
    </inkml:context>
    <inkml:brush xml:id="br0">
      <inkml:brushProperty name="width" value="0.15" units="cm"/>
      <inkml:brushProperty name="height" value="0.15" units="cm"/>
      <inkml:brushProperty name="color" value="#FFFDCD"/>
    </inkml:brush>
  </inkml:definitions>
  <inkml:trace contextRef="#ctx0" brushRef="#br0">88 1 3314,'4'6'1968,"2"-6"49,-5 1-720,-2-1-145,0-3-287,-5 5-225,-2 1-160,3 14-95,0 0-49,-5 7-64,9 5 32,5 7-64,-7-4 32,0 14-80,9 6 0,-5 9-96,0 6 16,4 11-96,5-4 49,-5 5-81,2-14 64,-3 9-80,0-9 64,-1 3-48,-3-3 48,-4 8-64,0-3 80,-6 1-80,1-1 64,1 6-48,4-1 48,-4-2-64,5-9 80,0 1-80,-4-19 64,1-4-64,5-6 64,2 4-64,3-7 64,2 8-64,0-8 80,-7 7-80,1-7 80,-2 7-80,-4-4 80,-1 7-80,3-13 64,0 13-64,0-7 64,2 0-64,-2-5 64,2 14-80,1-15 96,-3 1-96,-2-9 96,5-4-96,0-7 96,-2-6-401,6-5-63,-5-10-2481,-2 1 480</inkml:trace>
  <inkml:trace contextRef="#ctx0" brushRef="#br0" timeOffset="3283.2947">29 2570 1601,'3'-6'2001,"0"3"-337,-1-2 1,1 2-528,5 1-385,-3 2 0,-3 2-287,-2-4-33,2 6-192,-4 0 48,0 3-128,-1 1 80,0 5-96,-2 0 96,3 0-64,-1 3 81,1-4-65,-1-1 16,0 2-112,3 0 32,0 1-80,8 1 128,2-3-32,5 0 48,0-2-48,11 0 32,-3-4-144,14 12 48,1-6-80,16-4 80,3-4-64,21 7 96,-2-14-48,26 0 49,-3 6-49,19-6 32,-7-3-64,22-2 32,-13-6-64,17-8 48,-8 7-64,19 2 64,-14 6-64,18 5 48,-14 13-48,3-9 48,-19 6-48,4 0 48,-28 5-48,3-10 48,-19 10-48,-11-4 48,-22-3-48,-8 2 64,-19-5-48,-16-5 176,-7-7-48,-8-4 48,-9 0-80,-3 0 64,4 4-160,0-8-208,7 11-320,3-11-2546,12 3 529</inkml:trace>
  <inkml:trace contextRef="#ctx0" brushRef="#br0" timeOffset="-3348.1194">2400 2433 4066,'-41'-9'2289,"-3"3"64,6 10-848,2 6-465,13-6-352,8 8-79,13-1-353,10 2 144,15-2-144,11 3 48,8-5-96,18 9 65,3 1-225,17 8 16,-1-4-64,14 6 48,-8-5-64,12-3 64,-26-7-64,4 3 64,-17-3-64,-11 0 64,-21 2-64,-7 3 64,-17-1-48,-14 2 64,-12 2-64,-22 4 64,-11-1-64,-22 7 64,2 7-64,-27 4 208,3-7-64,-3 5 64,25-12-64,8-6 64,35-2-224,25-3 64,25-18-160,26 4-288,13-8-2737,22-45 687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46" tIns="47773" rIns="95546" bIns="47773" numCol="1" anchor="t" anchorCtr="0" compatLnSpc="1">
            <a:prstTxWarp prst="textNoShape">
              <a:avLst/>
            </a:prstTxWarp>
          </a:bodyPr>
          <a:lstStyle>
            <a:lvl1pPr algn="l" defTabSz="955675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46" tIns="47773" rIns="95546" bIns="47773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46" tIns="47773" rIns="95546" bIns="477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Textmasterformate durch Klicken bearbeiten</a:t>
            </a:r>
          </a:p>
          <a:p>
            <a:pPr lvl="1"/>
            <a:r>
              <a:rPr lang="de-CH" noProof="0" smtClean="0"/>
              <a:t>Zweite Ebene</a:t>
            </a:r>
          </a:p>
          <a:p>
            <a:pPr lvl="2"/>
            <a:r>
              <a:rPr lang="de-CH" noProof="0" smtClean="0"/>
              <a:t>Dritte Ebene</a:t>
            </a:r>
          </a:p>
          <a:p>
            <a:pPr lvl="3"/>
            <a:r>
              <a:rPr lang="de-CH" noProof="0" smtClean="0"/>
              <a:t>Vierte Ebene</a:t>
            </a:r>
          </a:p>
          <a:p>
            <a:pPr lvl="4"/>
            <a:r>
              <a:rPr lang="de-CH" noProof="0" smtClean="0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46" tIns="47773" rIns="95546" bIns="47773" numCol="1" anchor="b" anchorCtr="0" compatLnSpc="1">
            <a:prstTxWarp prst="textNoShape">
              <a:avLst/>
            </a:prstTxWarp>
          </a:bodyPr>
          <a:lstStyle>
            <a:lvl1pPr algn="l" defTabSz="955675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46" tIns="47773" rIns="95546" bIns="47773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1A8B8964-E9D2-4A44-9614-4171E78CD75D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12985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ESP Einschreibung</a:t>
            </a: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Reflexion Berufspraxis</a:t>
            </a: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UQM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8B8964-E9D2-4A44-9614-4171E78CD75D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7746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8B8964-E9D2-4A44-9614-4171E78CD75D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3548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</a:t>
            </a:r>
            <a:r>
              <a:rPr lang="en-US" dirty="0" err="1" smtClean="0"/>
              <a:t>imgres?imgurl</a:t>
            </a:r>
            <a:r>
              <a:rPr lang="en-US" dirty="0" smtClean="0"/>
              <a:t>=http%3A%2F%2Fma-graph.org%2Fwp-content%2Fuploads%2F2018%2F12%2Fmag-rdf-schema.png&amp;imgrefurl=http%3A%2F%2Fma-graph.org%2Fschema-linked-dataset-descriptions%2F&amp;docid=o5UIblShC2H1OM&amp;tbnid=v6Z51gHZb2-pxM%3A&amp;vet=10ahUKEwjE6Zzb_5bhAhUGuRoKHVzhDWkQMwhvKCMwIw..i&amp;w=4484&amp;h=2811&amp;client=</a:t>
            </a:r>
            <a:r>
              <a:rPr lang="en-US" dirty="0" err="1" smtClean="0"/>
              <a:t>firefox-b&amp;bih</a:t>
            </a:r>
            <a:r>
              <a:rPr lang="en-US" dirty="0" smtClean="0"/>
              <a:t>=656&amp;biw=1338&amp;q=knowledge%20graph%20ontology&amp;ved=0ahUKEwjE6Zzb_5bhAhUGuRoKHVzhDWkQMwhvKCMwIw&amp;iact=</a:t>
            </a:r>
            <a:r>
              <a:rPr lang="en-US" dirty="0" err="1" smtClean="0"/>
              <a:t>mrc&amp;uact</a:t>
            </a:r>
            <a:r>
              <a:rPr lang="en-US" dirty="0" smtClean="0"/>
              <a:t>=8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8B8964-E9D2-4A44-9614-4171E78CD75D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883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30CE0B0-A4AE-445D-8940-6588FDDA9949}" type="slidenum">
              <a:rPr lang="de-CH" altLang="en-US" sz="1300" smtClean="0"/>
              <a:pPr algn="r" eaLnBrk="1" hangingPunct="1">
                <a:spcBef>
                  <a:spcPct val="0"/>
                </a:spcBef>
              </a:pPr>
              <a:t>16</a:t>
            </a:fld>
            <a:endParaRPr lang="de-CH" altLang="en-US" sz="1300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en-US" smtClean="0"/>
          </a:p>
        </p:txBody>
      </p:sp>
    </p:spTree>
    <p:extLst>
      <p:ext uri="{BB962C8B-B14F-4D97-AF65-F5344CB8AC3E}">
        <p14:creationId xmlns:p14="http://schemas.microsoft.com/office/powerpoint/2010/main" val="1238009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F01CA-0152-4768-8308-F27535E7D0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22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9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Meeting minutes generation: observations, findings &amp; conclusion </a:t>
            </a:r>
          </a:p>
          <a:p>
            <a:r>
              <a:rPr lang="en-US" dirty="0" smtClean="0"/>
              <a:t>Identified Problems by Humans:</a:t>
            </a:r>
          </a:p>
          <a:p>
            <a:pPr lvl="1"/>
            <a:r>
              <a:rPr lang="en-US" dirty="0" smtClean="0"/>
              <a:t>Key activities: Listening, taking notes, reconstruction and extraction of relevant information – a very challenging task!</a:t>
            </a:r>
          </a:p>
          <a:p>
            <a:pPr lvl="1"/>
            <a:r>
              <a:rPr lang="en-US" dirty="0" smtClean="0"/>
              <a:t>Difficult to capture the meeting content</a:t>
            </a:r>
          </a:p>
          <a:p>
            <a:pPr lvl="1"/>
            <a:r>
              <a:rPr lang="en-US" dirty="0" smtClean="0"/>
              <a:t>Distinguishing between important and unimportant information</a:t>
            </a:r>
          </a:p>
          <a:p>
            <a:r>
              <a:rPr lang="en-US" dirty="0" smtClean="0"/>
              <a:t>NLP Tools </a:t>
            </a:r>
          </a:p>
          <a:p>
            <a:pPr lvl="1"/>
            <a:r>
              <a:rPr lang="en-US" dirty="0" smtClean="0"/>
              <a:t>Difficult to capture the meeting content </a:t>
            </a:r>
          </a:p>
          <a:p>
            <a:pPr lvl="1"/>
            <a:r>
              <a:rPr lang="en-US" dirty="0" smtClean="0"/>
              <a:t>Not all AI technologies are mature enough for fully automated meeting minutes</a:t>
            </a:r>
          </a:p>
          <a:p>
            <a:pPr lvl="1"/>
            <a:r>
              <a:rPr lang="en-US" dirty="0" smtClean="0"/>
              <a:t>Speech recognition and the generation of a transcript provides great value for reconstructing the information shared after the meeting</a:t>
            </a:r>
          </a:p>
          <a:p>
            <a:pPr lvl="1"/>
            <a:endParaRPr lang="en-US" dirty="0" smtClean="0"/>
          </a:p>
          <a:p>
            <a:pPr lvl="2" indent="-269875" defTabSz="1043012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Meeting minutes generation: observations, findings &amp; conclusion </a:t>
            </a:r>
          </a:p>
          <a:p>
            <a:pPr lvl="2" indent="-269875" defTabSz="1043012"/>
            <a:r>
              <a:rPr lang="en-US" dirty="0" smtClean="0"/>
              <a:t>Typical problems in creating meeting minutes</a:t>
            </a:r>
          </a:p>
          <a:p>
            <a:pPr lvl="2" indent="-269875" defTabSz="1043012"/>
            <a:r>
              <a:rPr lang="en-US" dirty="0" smtClean="0"/>
              <a:t>Towards a meeting minutes assistant – master thesis statement</a:t>
            </a:r>
          </a:p>
          <a:p>
            <a:pPr lvl="2" indent="-269875" defTabSz="1043012"/>
            <a:r>
              <a:rPr lang="en-US" dirty="0" smtClean="0"/>
              <a:t>Meeting minutes generation: observations, findings &amp; conclusion</a:t>
            </a:r>
          </a:p>
          <a:p>
            <a:pPr lvl="2" indent="-269875" defTabSz="1043012"/>
            <a:r>
              <a:rPr lang="en-US" dirty="0" smtClean="0"/>
              <a:t>Simulations of meeting </a:t>
            </a:r>
            <a:r>
              <a:rPr lang="en-US" dirty="0" err="1" smtClean="0"/>
              <a:t>minuts</a:t>
            </a:r>
            <a:r>
              <a:rPr lang="en-US" dirty="0" smtClean="0"/>
              <a:t> creation process – Human and AI actors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de-CH" altLang="en-US" dirty="0" smtClean="0">
              <a:latin typeface="Arial" charset="0"/>
            </a:endParaRPr>
          </a:p>
        </p:txBody>
      </p:sp>
      <p:sp>
        <p:nvSpPr>
          <p:cNvPr id="1946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556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71CF587-831B-4AFC-AC3A-C815D08B7137}" type="slidenum">
              <a:rPr lang="de-CH" altLang="en-US" sz="1300" smtClean="0"/>
              <a:pPr algn="r" eaLnBrk="1" hangingPunct="1">
                <a:spcBef>
                  <a:spcPct val="0"/>
                </a:spcBef>
              </a:pPr>
              <a:t>2</a:t>
            </a:fld>
            <a:endParaRPr lang="de-CH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735671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GUI in case of 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8B8964-E9D2-4A44-9614-4171E78CD75D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743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co-creating the autonomous vehicle disruption</a:t>
            </a:r>
          </a:p>
          <a:p>
            <a:r>
              <a:rPr lang="en-US" dirty="0" err="1" smtClean="0"/>
              <a:t>Australien</a:t>
            </a:r>
            <a:r>
              <a:rPr lang="en-US" dirty="0" smtClean="0"/>
              <a:t>/ Florida:</a:t>
            </a:r>
            <a:r>
              <a:rPr lang="en-US" baseline="0" dirty="0" smtClean="0"/>
              <a:t> Olli Fleet Challenge: (deadline 27 March 2019) </a:t>
            </a:r>
          </a:p>
          <a:p>
            <a:r>
              <a:rPr lang="en-US" dirty="0" smtClean="0"/>
              <a:t>propose short-term, best-use scenarios for the self-driving shuttle, which is already operating at Sacramento State and in cooperation with a public transit system in Australia.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dirty="0" smtClean="0"/>
              <a:t>combines artificial intelligence, augmented reality, and smartphone apps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serve people with vision, hearing, physical, and cognitive disabilities.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35km/h : </a:t>
            </a:r>
            <a:r>
              <a:rPr lang="en-US" dirty="0" smtClean="0"/>
              <a:t>cities, counties, airports, companies, and universities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Voice &amp; text on iPad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trials in Germany and Switzerland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8B8964-E9D2-4A44-9614-4171E78CD75D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597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8B8964-E9D2-4A44-9614-4171E78CD75D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924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Meeting Minutes Assistant: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R1: What problems can be identified in creating meeting minutes?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R2: What are the requirements for an information system to create meeting minutes?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R3: To what extent can a speech recognition system support the speech-to-text transcription so that it still contains the relevant information from the meeting?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R4: To what extent does a speech recognizer separate multiple voices in a meeting?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R5: To what extent does a particular NLP component extract information from the speech-to-text transcript? 	</a:t>
            </a:r>
          </a:p>
          <a:p>
            <a:pPr marL="0" indent="0">
              <a:buFontTx/>
              <a:buNone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8B8964-E9D2-4A44-9614-4171E78CD75D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04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“named entity recognition” (NER), but no considerable results have been found so far that would allow automating this task entirely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Goyal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, 2018).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Reason 8, a smartphone app, claims to extract decisions and action items (Reason8.ai,2018) + a least two devices are required</a:t>
            </a:r>
          </a:p>
          <a:p>
            <a:pPr marL="171450" indent="-171450">
              <a:buFontTx/>
              <a:buChar char="-"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8B8964-E9D2-4A44-9614-4171E78CD75D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37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Create</a:t>
            </a:r>
            <a:r>
              <a:rPr lang="en-US" baseline="0" dirty="0" smtClean="0"/>
              <a:t> meeting instance   Fetch context data   Record audio </a:t>
            </a:r>
            <a:endParaRPr lang="en-US" dirty="0" smtClean="0"/>
          </a:p>
          <a:p>
            <a:r>
              <a:rPr lang="en-US" dirty="0" smtClean="0"/>
              <a:t>Meeting </a:t>
            </a:r>
            <a:r>
              <a:rPr lang="en-US" dirty="0" err="1" smtClean="0"/>
              <a:t>Minuts</a:t>
            </a:r>
            <a:r>
              <a:rPr lang="en-US" dirty="0" smtClean="0"/>
              <a:t> Assistant: </a:t>
            </a:r>
          </a:p>
          <a:p>
            <a:r>
              <a:rPr lang="en-US" dirty="0" smtClean="0"/>
              <a:t>- Prepare, schedule meeting, fetch context data,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8B8964-E9D2-4A44-9614-4171E78CD75D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404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Michalos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G.,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Spiliotopoulos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J.,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Makris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S.,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Chryssolourislem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G. Solving. 2018. A method for planning human robot shared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tasks, In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CIRP Journal of Manufacturing Science and Technology,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8B8964-E9D2-4A44-9614-4171E78CD75D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713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743200"/>
            <a:ext cx="12531534" cy="4140000"/>
          </a:xfrm>
          <a:prstGeom prst="rect">
            <a:avLst/>
          </a:prstGeom>
          <a:solidFill>
            <a:srgbClr val="9191DB"/>
          </a:solidFill>
        </p:spPr>
        <p:txBody>
          <a:bodyPr anchor="ctr" anchorCtr="0"/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Replace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by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mind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size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position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de-CH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276002"/>
            <a:ext cx="927759" cy="3081599"/>
          </a:xfrm>
          <a:solidFill>
            <a:schemeClr val="accent6"/>
          </a:solidFill>
        </p:spPr>
        <p:txBody>
          <a:bodyPr/>
          <a:lstStyle>
            <a:lvl5pPr marL="1252193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0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4"/>
            <a:ext cx="11582969" cy="772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en-US" sz="2600" noProof="0" dirty="0" smtClean="0"/>
              <a:t>Sub-title of presentation</a:t>
            </a:r>
            <a:endParaRPr lang="en-US" sz="2600" noProof="0" dirty="0"/>
          </a:p>
        </p:txBody>
      </p:sp>
      <p:sp>
        <p:nvSpPr>
          <p:cNvPr id="8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9712"/>
            <a:ext cx="11582969" cy="36195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Title of </a:t>
            </a:r>
            <a:r>
              <a:rPr lang="en-US" noProof="0" dirty="0" smtClean="0"/>
              <a:t>presentation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64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Tabl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431"/>
            <a:ext cx="11592000" cy="4752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chart, SmartArt, picture, clipart, </a:t>
            </a:r>
            <a:r>
              <a:rPr lang="en-US" dirty="0" err="1" smtClean="0"/>
              <a:t>mediaclip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(mind size and position)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22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and table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27763" y="1292400"/>
            <a:ext cx="11581147" cy="1119599"/>
          </a:xfrm>
        </p:spPr>
        <p:txBody>
          <a:bodyPr/>
          <a:lstStyle>
            <a:lvl1pPr>
              <a:spcBef>
                <a:spcPts val="900"/>
              </a:spcBef>
              <a:defRPr sz="2400" b="1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Add title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 smtClean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6" hasCustomPrompt="1"/>
          </p:nvPr>
        </p:nvSpPr>
        <p:spPr>
          <a:xfrm>
            <a:off x="925200" y="2555874"/>
            <a:ext cx="11592000" cy="4537125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63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elow) and table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925200" y="1292400"/>
            <a:ext cx="11592000" cy="50796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200" y="6476400"/>
            <a:ext cx="11592000" cy="616599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 smtClean="0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48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(abov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6" hasCustomPrompt="1"/>
          </p:nvPr>
        </p:nvSpPr>
        <p:spPr>
          <a:xfrm>
            <a:off x="925200" y="1980000"/>
            <a:ext cx="11592000" cy="2016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927994" y="3996655"/>
            <a:ext cx="11592000" cy="2967920"/>
          </a:xfrm>
          <a:prstGeom prst="rect">
            <a:avLst/>
          </a:prstGeom>
        </p:spPr>
        <p:txBody>
          <a:bodyPr/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>
              <a:defRPr sz="1800"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76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etc. (below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body" idx="17" hasCustomPrompt="1"/>
          </p:nvPr>
        </p:nvSpPr>
        <p:spPr>
          <a:xfrm>
            <a:off x="927994" y="1980000"/>
            <a:ext cx="11592000" cy="296792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>
              <a:defRPr sz="1800"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11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925200" y="4932000"/>
            <a:ext cx="11592000" cy="2016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861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6748968" y="1980000"/>
            <a:ext cx="5760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925999" y="1980000"/>
            <a:ext cx="5760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14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etc. 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6903085" y="1292400"/>
            <a:ext cx="5605883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925200" y="1292400"/>
            <a:ext cx="5616000" cy="51516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8" hasCustomPrompt="1"/>
          </p:nvPr>
        </p:nvSpPr>
        <p:spPr>
          <a:xfrm>
            <a:off x="6903085" y="1980000"/>
            <a:ext cx="5607881" cy="446405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27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927995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8692968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idx="15" hasCustomPrompt="1"/>
          </p:nvPr>
        </p:nvSpPr>
        <p:spPr>
          <a:xfrm>
            <a:off x="4809483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61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 1 table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927995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8692968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9" hasCustomPrompt="1"/>
          </p:nvPr>
        </p:nvSpPr>
        <p:spPr>
          <a:xfrm>
            <a:off x="48096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  <a:endParaRPr lang="de-CH" dirty="0" smtClean="0"/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88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2 tables etc.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999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4809483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8692968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0" lvl="4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CH" dirty="0" smtClean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9" hasCustomPrompt="1"/>
          </p:nvPr>
        </p:nvSpPr>
        <p:spPr>
          <a:xfrm>
            <a:off x="8692968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  <a:endParaRPr lang="de-CH" dirty="0" smtClean="0"/>
          </a:p>
        </p:txBody>
      </p: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[student in classroom 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" y="2744456"/>
            <a:ext cx="12526689" cy="4137487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276002"/>
            <a:ext cx="927759" cy="3081599"/>
          </a:xfrm>
          <a:solidFill>
            <a:schemeClr val="accent6"/>
          </a:solidFill>
        </p:spPr>
        <p:txBody>
          <a:bodyPr/>
          <a:lstStyle>
            <a:lvl5pPr marL="1252193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16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9712"/>
            <a:ext cx="11582969" cy="36195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Title of </a:t>
            </a:r>
            <a:r>
              <a:rPr lang="en-US" noProof="0" dirty="0" smtClean="0"/>
              <a:t>presentation</a:t>
            </a:r>
            <a:endParaRPr lang="en-US" noProof="0" dirty="0"/>
          </a:p>
        </p:txBody>
      </p:sp>
      <p:sp>
        <p:nvSpPr>
          <p:cNvPr id="20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4"/>
            <a:ext cx="11582969" cy="772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en-US" sz="2600" noProof="0" dirty="0" smtClean="0"/>
              <a:t>Sub-title of presentation</a:t>
            </a:r>
            <a:endParaRPr lang="en-US" sz="2600" noProof="0" dirty="0"/>
          </a:p>
        </p:txBody>
      </p:sp>
    </p:spTree>
    <p:extLst>
      <p:ext uri="{BB962C8B-B14F-4D97-AF65-F5344CB8AC3E}">
        <p14:creationId xmlns:p14="http://schemas.microsoft.com/office/powerpoint/2010/main" val="2628969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able etc.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4809482" y="1980000"/>
            <a:ext cx="7699485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0" indent="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None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CH" dirty="0" smtClean="0"/>
          </a:p>
        </p:txBody>
      </p:sp>
      <p:sp>
        <p:nvSpPr>
          <p:cNvPr id="11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39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6"/>
          <p:cNvSpPr>
            <a:spLocks noGrp="1"/>
          </p:cNvSpPr>
          <p:nvPr>
            <p:ph sz="quarter" idx="21" hasCustomPrompt="1"/>
          </p:nvPr>
        </p:nvSpPr>
        <p:spPr>
          <a:xfrm>
            <a:off x="925200" y="1980000"/>
            <a:ext cx="5760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12" name="Inhaltsplatzhalter 6"/>
          <p:cNvSpPr>
            <a:spLocks noGrp="1"/>
          </p:cNvSpPr>
          <p:nvPr>
            <p:ph sz="quarter" idx="22" hasCustomPrompt="1"/>
          </p:nvPr>
        </p:nvSpPr>
        <p:spPr>
          <a:xfrm>
            <a:off x="6750000" y="1980000"/>
            <a:ext cx="5760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92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6"/>
          <p:cNvSpPr>
            <a:spLocks noGrp="1"/>
          </p:cNvSpPr>
          <p:nvPr>
            <p:ph sz="quarter" idx="22" hasCustomPrompt="1"/>
          </p:nvPr>
        </p:nvSpPr>
        <p:spPr>
          <a:xfrm>
            <a:off x="9252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4809482" y="1980000"/>
            <a:ext cx="7699485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0" indent="0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0" lvl="4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CH" dirty="0" smtClean="0"/>
          </a:p>
          <a:p>
            <a:pPr marL="0" lvl="4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</a:pPr>
            <a:endParaRPr lang="de-CH" dirty="0" smtClean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9" hasCustomPrompt="1"/>
          </p:nvPr>
        </p:nvSpPr>
        <p:spPr>
          <a:xfrm>
            <a:off x="86940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23" hasCustomPrompt="1"/>
          </p:nvPr>
        </p:nvSpPr>
        <p:spPr>
          <a:xfrm>
            <a:off x="48096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</p:spTree>
    <p:extLst>
      <p:ext uri="{BB962C8B-B14F-4D97-AF65-F5344CB8AC3E}">
        <p14:creationId xmlns:p14="http://schemas.microsoft.com/office/powerpoint/2010/main" val="1119470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6748968" y="4392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925999" y="4392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body" idx="21" hasCustomPrompt="1"/>
          </p:nvPr>
        </p:nvSpPr>
        <p:spPr>
          <a:xfrm>
            <a:off x="925999" y="1980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idx="15" hasCustomPrompt="1"/>
          </p:nvPr>
        </p:nvSpPr>
        <p:spPr>
          <a:xfrm>
            <a:off x="6748968" y="1980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20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2 tables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925999" y="4392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idx="15" hasCustomPrompt="1"/>
          </p:nvPr>
        </p:nvSpPr>
        <p:spPr>
          <a:xfrm>
            <a:off x="6748968" y="1980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11" name="Inhaltsplatzhalter 6"/>
          <p:cNvSpPr>
            <a:spLocks noGrp="1"/>
          </p:cNvSpPr>
          <p:nvPr>
            <p:ph sz="quarter" idx="21" hasCustomPrompt="1"/>
          </p:nvPr>
        </p:nvSpPr>
        <p:spPr>
          <a:xfrm>
            <a:off x="6750000" y="4392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764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ables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11" name="Inhaltsplatzhalter 6"/>
          <p:cNvSpPr>
            <a:spLocks noGrp="1"/>
          </p:cNvSpPr>
          <p:nvPr>
            <p:ph sz="quarter" idx="21" hasCustomPrompt="1"/>
          </p:nvPr>
        </p:nvSpPr>
        <p:spPr>
          <a:xfrm>
            <a:off x="6750000" y="4392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24" hasCustomPrompt="1"/>
          </p:nvPr>
        </p:nvSpPr>
        <p:spPr>
          <a:xfrm>
            <a:off x="925200" y="4392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6" name="Inhaltsplatzhalter 6"/>
          <p:cNvSpPr>
            <a:spLocks noGrp="1"/>
          </p:cNvSpPr>
          <p:nvPr>
            <p:ph sz="quarter" idx="25" hasCustomPrompt="1"/>
          </p:nvPr>
        </p:nvSpPr>
        <p:spPr>
          <a:xfrm>
            <a:off x="6750000" y="1980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38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276002"/>
            <a:ext cx="927759" cy="3081599"/>
          </a:xfrm>
          <a:solidFill>
            <a:schemeClr val="accent6"/>
          </a:solidFill>
        </p:spPr>
        <p:txBody>
          <a:bodyPr/>
          <a:lstStyle>
            <a:lvl5pPr marL="1252193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0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1104851" y="4644727"/>
            <a:ext cx="11582969" cy="772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en-US" sz="2600" noProof="0" dirty="0" smtClean="0"/>
              <a:t>Sub-title of presentation</a:t>
            </a:r>
            <a:endParaRPr lang="en-US" sz="2600" noProof="0" dirty="0"/>
          </a:p>
        </p:txBody>
      </p:sp>
      <p:sp>
        <p:nvSpPr>
          <p:cNvPr id="6" name="Titel 11"/>
          <p:cNvSpPr>
            <a:spLocks noGrp="1"/>
          </p:cNvSpPr>
          <p:nvPr>
            <p:ph type="title" hasCustomPrompt="1"/>
          </p:nvPr>
        </p:nvSpPr>
        <p:spPr>
          <a:xfrm>
            <a:off x="1122562" y="3852639"/>
            <a:ext cx="11582969" cy="36195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Title of </a:t>
            </a:r>
            <a:r>
              <a:rPr lang="en-US" noProof="0" dirty="0" smtClean="0"/>
              <a:t>presentation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4076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66107BA-99E9-4F7A-9C95-1EC1FE4E3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12A06AF-B86E-4E48-BDDC-0CF7118D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2D96E60-C1C8-477F-9299-D8705C5F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C22AB-0244-4640-8FA2-A87A70ABE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743200"/>
            <a:ext cx="12531534" cy="4140000"/>
          </a:xfrm>
          <a:prstGeom prst="rect">
            <a:avLst/>
          </a:prstGeom>
          <a:solidFill>
            <a:srgbClr val="9191DB"/>
          </a:solidFill>
        </p:spPr>
        <p:txBody>
          <a:bodyPr anchor="ctr" anchorCtr="0"/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Replace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by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mind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size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position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de-CH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276002"/>
            <a:ext cx="927759" cy="3081599"/>
          </a:xfrm>
          <a:solidFill>
            <a:schemeClr val="accent6"/>
          </a:solidFill>
        </p:spPr>
        <p:txBody>
          <a:bodyPr/>
          <a:lstStyle>
            <a:lvl5pPr marL="1252193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0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4"/>
            <a:ext cx="11582969" cy="772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en-US" sz="2600" noProof="0" dirty="0" smtClean="0"/>
              <a:t>Sub-title of presentation</a:t>
            </a:r>
            <a:endParaRPr lang="en-US" sz="2600" noProof="0" dirty="0"/>
          </a:p>
        </p:txBody>
      </p:sp>
      <p:sp>
        <p:nvSpPr>
          <p:cNvPr id="6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9712"/>
            <a:ext cx="11582969" cy="36195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Title of </a:t>
            </a:r>
            <a:r>
              <a:rPr lang="en-US" noProof="0" dirty="0" smtClean="0"/>
              <a:t>presentation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170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[student in classroom 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" y="2744456"/>
            <a:ext cx="12526689" cy="4137487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276002"/>
            <a:ext cx="927759" cy="3081599"/>
          </a:xfrm>
          <a:solidFill>
            <a:schemeClr val="accent6"/>
          </a:solidFill>
        </p:spPr>
        <p:txBody>
          <a:bodyPr/>
          <a:lstStyle>
            <a:lvl5pPr marL="1252193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16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9712"/>
            <a:ext cx="11582969" cy="36195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Title of </a:t>
            </a:r>
            <a:r>
              <a:rPr lang="en-US" noProof="0" dirty="0" smtClean="0"/>
              <a:t>presentation</a:t>
            </a:r>
            <a:endParaRPr lang="en-US" noProof="0" dirty="0"/>
          </a:p>
        </p:txBody>
      </p:sp>
      <p:sp>
        <p:nvSpPr>
          <p:cNvPr id="20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4"/>
            <a:ext cx="11582969" cy="772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en-US" sz="2600" noProof="0" dirty="0" smtClean="0"/>
              <a:t>Sub-title of presentation</a:t>
            </a:r>
            <a:endParaRPr lang="en-US" sz="2600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" y="2744456"/>
            <a:ext cx="12526689" cy="413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75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[student in classroom 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48057"/>
            <a:ext cx="12526693" cy="4137489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276002"/>
            <a:ext cx="927759" cy="3081599"/>
          </a:xfrm>
          <a:solidFill>
            <a:schemeClr val="accent6"/>
          </a:solidFill>
        </p:spPr>
        <p:txBody>
          <a:bodyPr/>
          <a:lstStyle>
            <a:lvl5pPr marL="1252193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16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9712"/>
            <a:ext cx="11582969" cy="36195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Title of </a:t>
            </a:r>
            <a:r>
              <a:rPr lang="en-US" noProof="0" dirty="0" smtClean="0"/>
              <a:t>presentation</a:t>
            </a:r>
            <a:endParaRPr lang="en-US" noProof="0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4"/>
            <a:ext cx="11582969" cy="772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en-US" sz="2600" noProof="0" dirty="0" smtClean="0"/>
              <a:t>Sub-title of presentation</a:t>
            </a:r>
            <a:endParaRPr lang="en-US" sz="2600" noProof="0" dirty="0"/>
          </a:p>
        </p:txBody>
      </p:sp>
    </p:spTree>
    <p:extLst>
      <p:ext uri="{BB962C8B-B14F-4D97-AF65-F5344CB8AC3E}">
        <p14:creationId xmlns:p14="http://schemas.microsoft.com/office/powerpoint/2010/main" val="1251332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[student in classroom 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48057"/>
            <a:ext cx="12526693" cy="4137489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276002"/>
            <a:ext cx="927759" cy="3081599"/>
          </a:xfrm>
          <a:solidFill>
            <a:schemeClr val="accent6"/>
          </a:solidFill>
        </p:spPr>
        <p:txBody>
          <a:bodyPr/>
          <a:lstStyle>
            <a:lvl5pPr marL="1252193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16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9712"/>
            <a:ext cx="11582969" cy="36195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Title of </a:t>
            </a:r>
            <a:r>
              <a:rPr lang="en-US" noProof="0" dirty="0" smtClean="0"/>
              <a:t>presentation</a:t>
            </a:r>
            <a:endParaRPr lang="en-US" noProof="0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4"/>
            <a:ext cx="11582969" cy="772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en-US" sz="2600" noProof="0" dirty="0" smtClean="0"/>
              <a:t>Sub-title of presentation</a:t>
            </a:r>
            <a:endParaRPr lang="en-US" sz="2600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48057"/>
            <a:ext cx="12526693" cy="41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89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[Campus Olten 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" y="2744461"/>
            <a:ext cx="12526686" cy="413748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276002"/>
            <a:ext cx="927759" cy="3081599"/>
          </a:xfrm>
          <a:solidFill>
            <a:schemeClr val="accent6"/>
          </a:solidFill>
        </p:spPr>
        <p:txBody>
          <a:bodyPr/>
          <a:lstStyle>
            <a:lvl5pPr marL="1252193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16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9712"/>
            <a:ext cx="11582969" cy="36195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Title of </a:t>
            </a:r>
            <a:r>
              <a:rPr lang="en-US" noProof="0" dirty="0" smtClean="0"/>
              <a:t>presentation</a:t>
            </a:r>
            <a:endParaRPr lang="en-US" noProof="0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4"/>
            <a:ext cx="11582969" cy="772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en-US" sz="2600" noProof="0" dirty="0" smtClean="0"/>
              <a:t>Sub-title of presentation</a:t>
            </a:r>
            <a:endParaRPr lang="en-US" sz="2600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" y="2744461"/>
            <a:ext cx="12526686" cy="41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1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8800" y="1980000"/>
            <a:ext cx="11592000" cy="4752000"/>
          </a:xfrm>
        </p:spPr>
        <p:txBody>
          <a:bodyPr>
            <a:normAutofit/>
          </a:bodyPr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 marL="1166813" indent="-274638">
              <a:defRPr lang="de-DE" sz="1800" dirty="0" smtClean="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Add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en-US" dirty="0" smtClean="0"/>
          </a:p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26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8800" y="1980000"/>
            <a:ext cx="4856571" cy="4752000"/>
          </a:xfrm>
        </p:spPr>
        <p:txBody>
          <a:bodyPr>
            <a:normAutofit/>
          </a:bodyPr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 marL="1166813" indent="-274638">
              <a:defRPr lang="de-DE" sz="1800" dirty="0" smtClean="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Add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en-US" dirty="0" smtClean="0"/>
          </a:p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20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8800" y="2772518"/>
            <a:ext cx="4064484" cy="3959481"/>
          </a:xfrm>
        </p:spPr>
        <p:txBody>
          <a:bodyPr>
            <a:normAutofit/>
          </a:bodyPr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 marL="1166813" indent="-274638">
              <a:defRPr lang="de-DE" sz="1800" dirty="0" smtClean="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Add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en-US" dirty="0" smtClean="0"/>
          </a:p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6000" y="1292400"/>
            <a:ext cx="4067284" cy="1192087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669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8800" y="1980000"/>
            <a:ext cx="2696331" cy="4752000"/>
          </a:xfrm>
        </p:spPr>
        <p:txBody>
          <a:bodyPr>
            <a:normAutofit/>
          </a:bodyPr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 marL="1166813" indent="-274638">
              <a:defRPr lang="de-DE" sz="1800" dirty="0" smtClean="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Add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en-US" dirty="0" smtClean="0"/>
          </a:p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741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8800" y="5436814"/>
            <a:ext cx="11580168" cy="1295185"/>
          </a:xfrm>
        </p:spPr>
        <p:txBody>
          <a:bodyPr>
            <a:normAutofit/>
          </a:bodyPr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 marL="1166813" indent="-274638">
              <a:defRPr lang="de-DE" sz="1800" dirty="0" smtClean="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Add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en-US" dirty="0" smtClean="0"/>
          </a:p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464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11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abl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431"/>
            <a:ext cx="11592000" cy="4752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chart, SmartArt, picture, clipart, </a:t>
            </a:r>
            <a:r>
              <a:rPr lang="en-US" dirty="0" err="1" smtClean="0"/>
              <a:t>mediaclip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(mind size and position)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316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above) and table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27763" y="1292400"/>
            <a:ext cx="11581147" cy="1119599"/>
          </a:xfrm>
        </p:spPr>
        <p:txBody>
          <a:bodyPr/>
          <a:lstStyle>
            <a:lvl1pPr>
              <a:spcBef>
                <a:spcPts val="900"/>
              </a:spcBef>
              <a:defRPr sz="2400" b="1">
                <a:latin typeface="+mj-lt"/>
              </a:defRPr>
            </a:lvl1pPr>
          </a:lstStyle>
          <a:p>
            <a:pPr lvl="0"/>
            <a:r>
              <a:rPr lang="de-DE" dirty="0" smtClean="0"/>
              <a:t>Add title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 smtClean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6" hasCustomPrompt="1"/>
          </p:nvPr>
        </p:nvSpPr>
        <p:spPr>
          <a:xfrm>
            <a:off x="925200" y="2555874"/>
            <a:ext cx="11592000" cy="4537125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9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[Campus Olten 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9712"/>
            <a:ext cx="11582969" cy="36195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Title of </a:t>
            </a:r>
            <a:r>
              <a:rPr lang="en-US" noProof="0" dirty="0" smtClean="0"/>
              <a:t>presentation</a:t>
            </a:r>
            <a:endParaRPr lang="en-US" noProof="0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4"/>
            <a:ext cx="11582969" cy="772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en-US" sz="2600" noProof="0" dirty="0" smtClean="0"/>
              <a:t>Sub-title of presentation</a:t>
            </a:r>
            <a:endParaRPr lang="en-US" sz="2600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7"/>
          <a:stretch/>
        </p:blipFill>
        <p:spPr>
          <a:xfrm>
            <a:off x="2" y="2725856"/>
            <a:ext cx="13442950" cy="3863087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276002"/>
            <a:ext cx="927759" cy="3081599"/>
          </a:xfrm>
          <a:solidFill>
            <a:schemeClr val="accent6"/>
          </a:solidFill>
        </p:spPr>
        <p:txBody>
          <a:bodyPr/>
          <a:lstStyle>
            <a:lvl5pPr marL="1252193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2119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elow) and table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925200" y="1292400"/>
            <a:ext cx="11592000" cy="50796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200" y="6476400"/>
            <a:ext cx="11592000" cy="616599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 smtClean="0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314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(abov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6" hasCustomPrompt="1"/>
          </p:nvPr>
        </p:nvSpPr>
        <p:spPr>
          <a:xfrm>
            <a:off x="925200" y="1980000"/>
            <a:ext cx="11592000" cy="2016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927994" y="3996655"/>
            <a:ext cx="11592000" cy="2967920"/>
          </a:xfrm>
          <a:prstGeom prst="rect">
            <a:avLst/>
          </a:prstGeom>
        </p:spPr>
        <p:txBody>
          <a:bodyPr/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>
              <a:defRPr sz="1800"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text title by clicking</a:t>
            </a:r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3482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etc. (below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body" idx="17" hasCustomPrompt="1"/>
          </p:nvPr>
        </p:nvSpPr>
        <p:spPr>
          <a:xfrm>
            <a:off x="927994" y="1980000"/>
            <a:ext cx="11592000" cy="296792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>
              <a:defRPr sz="1800"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11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925200" y="4932000"/>
            <a:ext cx="11592000" cy="2016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9494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6748968" y="1980000"/>
            <a:ext cx="5760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925999" y="1980000"/>
            <a:ext cx="5760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580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etc. 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925200" y="1292400"/>
            <a:ext cx="5616000" cy="51516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8" hasCustomPrompt="1"/>
          </p:nvPr>
        </p:nvSpPr>
        <p:spPr>
          <a:xfrm>
            <a:off x="6903085" y="1980000"/>
            <a:ext cx="5607881" cy="446405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6903085" y="1292400"/>
            <a:ext cx="5605883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en-US" dirty="0" smtClean="0"/>
              <a:t>Add title by clicking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262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927995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8692968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idx="15" hasCustomPrompt="1"/>
          </p:nvPr>
        </p:nvSpPr>
        <p:spPr>
          <a:xfrm>
            <a:off x="4809483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540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 1 table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927995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8692968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9" hasCustomPrompt="1"/>
          </p:nvPr>
        </p:nvSpPr>
        <p:spPr>
          <a:xfrm>
            <a:off x="48096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  <a:endParaRPr lang="de-CH" dirty="0" smtClean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1000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2 tables etc.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999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4809483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8692968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CH" sz="200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0" lvl="4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CH" dirty="0" smtClean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9" hasCustomPrompt="1"/>
          </p:nvPr>
        </p:nvSpPr>
        <p:spPr>
          <a:xfrm>
            <a:off x="8692968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  <a:endParaRPr lang="de-CH" dirty="0" smtClean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729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able etc.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4809482" y="1980000"/>
            <a:ext cx="7699485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0" indent="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None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CH" dirty="0" smtClean="0"/>
          </a:p>
        </p:txBody>
      </p:sp>
      <p:sp>
        <p:nvSpPr>
          <p:cNvPr id="11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204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6"/>
          <p:cNvSpPr>
            <a:spLocks noGrp="1"/>
          </p:cNvSpPr>
          <p:nvPr>
            <p:ph sz="quarter" idx="21" hasCustomPrompt="1"/>
          </p:nvPr>
        </p:nvSpPr>
        <p:spPr>
          <a:xfrm>
            <a:off x="925200" y="1980000"/>
            <a:ext cx="5760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22" hasCustomPrompt="1"/>
          </p:nvPr>
        </p:nvSpPr>
        <p:spPr>
          <a:xfrm>
            <a:off x="6750000" y="1980000"/>
            <a:ext cx="5760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2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8800" y="1980000"/>
            <a:ext cx="11592000" cy="4752000"/>
          </a:xfrm>
        </p:spPr>
        <p:txBody>
          <a:bodyPr/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 marL="1166813" indent="-274638">
              <a:defRPr lang="de-DE" sz="1800" dirty="0" smtClean="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Add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en-US" dirty="0" smtClean="0"/>
          </a:p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04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6"/>
          <p:cNvSpPr>
            <a:spLocks noGrp="1"/>
          </p:cNvSpPr>
          <p:nvPr>
            <p:ph sz="quarter" idx="22" hasCustomPrompt="1"/>
          </p:nvPr>
        </p:nvSpPr>
        <p:spPr>
          <a:xfrm>
            <a:off x="9252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4809482" y="1980000"/>
            <a:ext cx="7699485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0" indent="0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0" lvl="4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CH" dirty="0" smtClean="0"/>
          </a:p>
          <a:p>
            <a:pPr marL="0" lvl="4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</a:pPr>
            <a:endParaRPr lang="de-CH" dirty="0" smtClean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9" hasCustomPrompt="1"/>
          </p:nvPr>
        </p:nvSpPr>
        <p:spPr>
          <a:xfrm>
            <a:off x="86940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23" hasCustomPrompt="1"/>
          </p:nvPr>
        </p:nvSpPr>
        <p:spPr>
          <a:xfrm>
            <a:off x="48096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1323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6748968" y="4392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925999" y="4392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body" idx="21" hasCustomPrompt="1"/>
          </p:nvPr>
        </p:nvSpPr>
        <p:spPr>
          <a:xfrm>
            <a:off x="925999" y="1980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idx="15" hasCustomPrompt="1"/>
          </p:nvPr>
        </p:nvSpPr>
        <p:spPr>
          <a:xfrm>
            <a:off x="6748968" y="1980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84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2 tables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925999" y="4392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idx="15" hasCustomPrompt="1"/>
          </p:nvPr>
        </p:nvSpPr>
        <p:spPr>
          <a:xfrm>
            <a:off x="6748968" y="1980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/>
            </a:lvl3pPr>
            <a:lvl4pPr>
              <a:defRPr/>
            </a:lvl4pPr>
            <a:lvl5pPr marL="342900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  <a:defRPr/>
            </a:lvl5pPr>
          </a:lstStyle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Fourth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Inhaltsplatzhalter 6"/>
          <p:cNvSpPr>
            <a:spLocks noGrp="1"/>
          </p:cNvSpPr>
          <p:nvPr>
            <p:ph sz="quarter" idx="21" hasCustomPrompt="1"/>
          </p:nvPr>
        </p:nvSpPr>
        <p:spPr>
          <a:xfrm>
            <a:off x="6750000" y="4392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656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ables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Inhaltsplatzhalter 6"/>
          <p:cNvSpPr>
            <a:spLocks noGrp="1"/>
          </p:cNvSpPr>
          <p:nvPr>
            <p:ph sz="quarter" idx="21" hasCustomPrompt="1"/>
          </p:nvPr>
        </p:nvSpPr>
        <p:spPr>
          <a:xfrm>
            <a:off x="6750000" y="4392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24" hasCustomPrompt="1"/>
          </p:nvPr>
        </p:nvSpPr>
        <p:spPr>
          <a:xfrm>
            <a:off x="925200" y="4392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6" name="Inhaltsplatzhalter 6"/>
          <p:cNvSpPr>
            <a:spLocks noGrp="1"/>
          </p:cNvSpPr>
          <p:nvPr>
            <p:ph sz="quarter" idx="25" hasCustomPrompt="1"/>
          </p:nvPr>
        </p:nvSpPr>
        <p:spPr>
          <a:xfrm>
            <a:off x="6750000" y="1980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Replace by table, picture etc. (mind size and position)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313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Leverage White-Collar Workers with AI – AAAI Spring Symposium, AAAI-MAKE 2019  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6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(Tabelle, usw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431"/>
            <a:ext cx="11592000" cy="4752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Tabelle / Diagramm / SmartArt / Grafik / </a:t>
            </a:r>
            <a:r>
              <a:rPr lang="de-DE" dirty="0" err="1" smtClean="0"/>
              <a:t>Clipart</a:t>
            </a:r>
            <a:r>
              <a:rPr lang="de-DE" dirty="0" smtClean="0"/>
              <a:t> / Mediaclip</a:t>
            </a: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39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8800" y="1980000"/>
            <a:ext cx="11592000" cy="4752000"/>
          </a:xfrm>
        </p:spPr>
        <p:txBody>
          <a:bodyPr/>
          <a:lstStyle>
            <a:lvl1pPr>
              <a:defRPr sz="2000" b="0"/>
            </a:lvl1pPr>
            <a:lvl4pPr marL="1166813" indent="-274638">
              <a:defRPr lang="de-DE" sz="1800" dirty="0" smtClean="0">
                <a:solidFill>
                  <a:schemeClr val="tx1"/>
                </a:solidFill>
                <a:latin typeface="+mn-lt"/>
              </a:defRPr>
            </a:lvl4pPr>
            <a:lvl5pPr marL="52387" indent="-342900">
              <a:defRPr lang="de-CH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marL="1166813" lvl="3" indent="-274638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de-DE" dirty="0" smtClean="0"/>
              <a:t>Vierte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184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743200"/>
            <a:ext cx="12531534" cy="4140000"/>
          </a:xfrm>
          <a:prstGeom prst="rect">
            <a:avLst/>
          </a:prstGeom>
          <a:solidFill>
            <a:srgbClr val="9191DB"/>
          </a:solidFill>
        </p:spPr>
        <p:txBody>
          <a:bodyPr anchor="ctr" anchorCtr="0"/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Replace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by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mind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size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CH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position</a:t>
            </a: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de-CH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276002"/>
            <a:ext cx="927759" cy="3081599"/>
          </a:xfrm>
          <a:solidFill>
            <a:schemeClr val="accent6"/>
          </a:solidFill>
        </p:spPr>
        <p:txBody>
          <a:bodyPr/>
          <a:lstStyle>
            <a:lvl5pPr marL="1252193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0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4"/>
            <a:ext cx="11582969" cy="772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en-US" sz="2600" noProof="0" dirty="0" smtClean="0"/>
              <a:t>Sub-title of presentation</a:t>
            </a:r>
            <a:endParaRPr lang="en-US" sz="2600" noProof="0" dirty="0"/>
          </a:p>
        </p:txBody>
      </p:sp>
      <p:sp>
        <p:nvSpPr>
          <p:cNvPr id="8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9712"/>
            <a:ext cx="11582969" cy="36195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Title of </a:t>
            </a:r>
            <a:r>
              <a:rPr lang="en-US" noProof="0" dirty="0" smtClean="0"/>
              <a:t>presentation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581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743200"/>
            <a:ext cx="12531534" cy="4140000"/>
          </a:xfrm>
          <a:prstGeom prst="rect">
            <a:avLst/>
          </a:prstGeom>
          <a:solidFill>
            <a:srgbClr val="9191DB"/>
          </a:solidFill>
        </p:spPr>
        <p:txBody>
          <a:bodyPr anchor="ctr" anchorCtr="0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Durch Bild ersetzen (Grösse und Position beibehalten)</a:t>
            </a:r>
            <a:endParaRPr kumimoji="0" lang="de-CH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endParaRPr lang="de-CH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4"/>
            <a:ext cx="11582969" cy="772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 smtClean="0"/>
              <a:t>Untertitel der Präsentation</a:t>
            </a:r>
            <a:endParaRPr lang="de-CH" sz="2600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8400"/>
            <a:ext cx="11582969" cy="3619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76000"/>
            <a:ext cx="927759" cy="30816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5pPr marL="1252566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21779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[Vorlesungssaal 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" y="2744454"/>
            <a:ext cx="12526689" cy="4137487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76000"/>
            <a:ext cx="927759" cy="30816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5pPr marL="1252566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4"/>
            <a:ext cx="11582969" cy="76642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 smtClean="0"/>
              <a:t>Untertitel der Präsentation</a:t>
            </a:r>
            <a:endParaRPr lang="de-CH" sz="2600" dirty="0"/>
          </a:p>
        </p:txBody>
      </p:sp>
      <p:sp>
        <p:nvSpPr>
          <p:cNvPr id="11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8400"/>
            <a:ext cx="11582969" cy="3619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2158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8800" y="1980000"/>
            <a:ext cx="3560427" cy="4752000"/>
          </a:xfrm>
        </p:spPr>
        <p:txBody>
          <a:bodyPr>
            <a:normAutofit/>
          </a:bodyPr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 marL="1166813" indent="-274638">
              <a:defRPr lang="de-DE" sz="1800" dirty="0" smtClean="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Add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en-US" dirty="0" smtClean="0"/>
          </a:p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73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[Vorlesungssaal 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8055"/>
            <a:ext cx="12526694" cy="4137489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5"/>
            <a:ext cx="11582969" cy="77003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 smtClean="0"/>
              <a:t>Untertitel der Präsentation</a:t>
            </a:r>
            <a:endParaRPr lang="de-CH" sz="2600" dirty="0"/>
          </a:p>
        </p:txBody>
      </p:sp>
      <p:sp>
        <p:nvSpPr>
          <p:cNvPr id="10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8400"/>
            <a:ext cx="11582969" cy="3619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CH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76000"/>
            <a:ext cx="927759" cy="30816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5pPr marL="1252566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2984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[Campus Olten 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" y="2744461"/>
            <a:ext cx="12526686" cy="4137486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5"/>
            <a:ext cx="11582969" cy="7664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 smtClean="0"/>
              <a:t>Untertitel der Präsentation</a:t>
            </a:r>
            <a:endParaRPr lang="de-CH" sz="2600" dirty="0"/>
          </a:p>
        </p:txBody>
      </p:sp>
      <p:sp>
        <p:nvSpPr>
          <p:cNvPr id="11" name="Titel 11"/>
          <p:cNvSpPr>
            <a:spLocks noGrp="1"/>
          </p:cNvSpPr>
          <p:nvPr>
            <p:ph type="title" hasCustomPrompt="1"/>
          </p:nvPr>
        </p:nvSpPr>
        <p:spPr>
          <a:xfrm>
            <a:off x="925999" y="1508400"/>
            <a:ext cx="11582969" cy="3619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CH" dirty="0"/>
          </a:p>
        </p:txBody>
      </p:sp>
      <p:sp>
        <p:nvSpPr>
          <p:cNvPr id="17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738000" cy="30816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9924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8800" y="1980000"/>
            <a:ext cx="11592000" cy="4752000"/>
          </a:xfrm>
        </p:spPr>
        <p:txBody>
          <a:bodyPr/>
          <a:lstStyle>
            <a:lvl1pPr>
              <a:defRPr sz="2000" b="0"/>
            </a:lvl1pPr>
            <a:lvl4pPr marL="1166813" indent="-274638">
              <a:defRPr lang="de-DE" sz="1800" dirty="0" smtClean="0">
                <a:solidFill>
                  <a:schemeClr val="tx1"/>
                </a:solidFill>
                <a:latin typeface="+mn-lt"/>
              </a:defRPr>
            </a:lvl4pPr>
            <a:lvl5pPr marL="52387" indent="-342900">
              <a:defRPr lang="de-CH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marL="1166813" lvl="3" indent="-274638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de-DE" dirty="0" smtClean="0"/>
              <a:t>Vierte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04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63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Tabelle, usw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431"/>
            <a:ext cx="11592000" cy="4752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Tabelle / Diagramm / SmartArt / Grafik / </a:t>
            </a:r>
            <a:r>
              <a:rPr lang="de-DE" dirty="0" err="1" smtClean="0"/>
              <a:t>Clipart</a:t>
            </a:r>
            <a:r>
              <a:rPr lang="de-DE" dirty="0" smtClean="0"/>
              <a:t> / Mediaclip</a:t>
            </a: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2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(oben) und Tabelle us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6" hasCustomPrompt="1"/>
          </p:nvPr>
        </p:nvSpPr>
        <p:spPr>
          <a:xfrm>
            <a:off x="925200" y="2555874"/>
            <a:ext cx="11592000" cy="4537125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37" y="1292401"/>
            <a:ext cx="11592000" cy="111960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639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(unten) und Tabelle us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6"/>
          <p:cNvSpPr>
            <a:spLocks noGrp="1"/>
          </p:cNvSpPr>
          <p:nvPr>
            <p:ph sz="quarter" idx="16" hasCustomPrompt="1"/>
          </p:nvPr>
        </p:nvSpPr>
        <p:spPr>
          <a:xfrm>
            <a:off x="925200" y="1292400"/>
            <a:ext cx="11592000" cy="50796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200" y="6476400"/>
            <a:ext cx="11592000" cy="616599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333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sw. (oben)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6"/>
          <p:cNvSpPr>
            <a:spLocks noGrp="1"/>
          </p:cNvSpPr>
          <p:nvPr>
            <p:ph sz="quarter" idx="16" hasCustomPrompt="1"/>
          </p:nvPr>
        </p:nvSpPr>
        <p:spPr>
          <a:xfrm>
            <a:off x="925200" y="1980000"/>
            <a:ext cx="11592000" cy="2016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927994" y="3996655"/>
            <a:ext cx="11592000" cy="296792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 sz="1800"/>
            </a:lvl3pPr>
            <a:lvl4pPr>
              <a:defRPr sz="1800"/>
            </a:lvl4pPr>
            <a:lvl5pPr marL="342900" indent="-342900"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09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sw. (unten)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73514E-FF0B-4619-AA18-8F9E33EC021F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927994" y="1980000"/>
            <a:ext cx="11592000" cy="296792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 sz="1800"/>
            </a:lvl3pPr>
            <a:lvl4pPr>
              <a:defRPr sz="1800"/>
            </a:lvl4pPr>
            <a:lvl5pPr marL="342900" indent="-342900"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6" hasCustomPrompt="1"/>
          </p:nvPr>
        </p:nvSpPr>
        <p:spPr>
          <a:xfrm>
            <a:off x="925200" y="4932000"/>
            <a:ext cx="11592000" cy="2016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93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en -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6748968" y="1980000"/>
            <a:ext cx="5760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52387" indent="-342900"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925999" y="1980000"/>
            <a:ext cx="5760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52387" indent="-342900"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8800" y="5796854"/>
            <a:ext cx="11580168" cy="935145"/>
          </a:xfrm>
        </p:spPr>
        <p:txBody>
          <a:bodyPr>
            <a:normAutofit/>
          </a:bodyPr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 marL="1166813" indent="-274638">
              <a:defRPr lang="de-DE" sz="1800" dirty="0" smtClean="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Add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en-US" dirty="0" smtClean="0"/>
          </a:p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56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sw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6"/>
          <p:cNvSpPr>
            <a:spLocks noGrp="1"/>
          </p:cNvSpPr>
          <p:nvPr>
            <p:ph sz="quarter" idx="16" hasCustomPrompt="1"/>
          </p:nvPr>
        </p:nvSpPr>
        <p:spPr>
          <a:xfrm>
            <a:off x="925200" y="1292400"/>
            <a:ext cx="5616000" cy="51516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6903085" y="1292400"/>
            <a:ext cx="5605885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6903085" y="1980000"/>
            <a:ext cx="5607881" cy="446405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85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927995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52387" indent="-342900"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8692968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52387" indent="-342900"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4809483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52387" indent="-342900"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37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1 Tabelle us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9" hasCustomPrompt="1"/>
          </p:nvPr>
        </p:nvSpPr>
        <p:spPr>
          <a:xfrm>
            <a:off x="48096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925999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52387" indent="-342900"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8" hasCustomPrompt="1"/>
          </p:nvPr>
        </p:nvSpPr>
        <p:spPr>
          <a:xfrm>
            <a:off x="8692967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52387" indent="-342900"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504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ellen usw.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4809483" y="1980000"/>
            <a:ext cx="3816000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9" name="Inhaltsplatzhalter 6"/>
          <p:cNvSpPr>
            <a:spLocks noGrp="1"/>
          </p:cNvSpPr>
          <p:nvPr>
            <p:ph sz="quarter" idx="19" hasCustomPrompt="1"/>
          </p:nvPr>
        </p:nvSpPr>
        <p:spPr>
          <a:xfrm>
            <a:off x="86940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1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14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abelle usw.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4809482" y="1980000"/>
            <a:ext cx="7699485" cy="4752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9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ellen us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000"/>
            <a:ext cx="5760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1" name="Inhaltsplatzhalter 6"/>
          <p:cNvSpPr>
            <a:spLocks noGrp="1"/>
          </p:cNvSpPr>
          <p:nvPr>
            <p:ph sz="quarter" idx="22" hasCustomPrompt="1"/>
          </p:nvPr>
        </p:nvSpPr>
        <p:spPr>
          <a:xfrm>
            <a:off x="6750000" y="1980000"/>
            <a:ext cx="5760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946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ellen us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6"/>
          <p:cNvSpPr>
            <a:spLocks noGrp="1"/>
          </p:cNvSpPr>
          <p:nvPr>
            <p:ph sz="quarter" idx="22" hasCustomPrompt="1"/>
          </p:nvPr>
        </p:nvSpPr>
        <p:spPr>
          <a:xfrm>
            <a:off x="9252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1" name="Inhaltsplatzhalter 6"/>
          <p:cNvSpPr>
            <a:spLocks noGrp="1"/>
          </p:cNvSpPr>
          <p:nvPr>
            <p:ph sz="quarter" idx="19" hasCustomPrompt="1"/>
          </p:nvPr>
        </p:nvSpPr>
        <p:spPr>
          <a:xfrm>
            <a:off x="86940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2" name="Inhaltsplatzhalter 6"/>
          <p:cNvSpPr>
            <a:spLocks noGrp="1"/>
          </p:cNvSpPr>
          <p:nvPr>
            <p:ph sz="quarter" idx="23" hasCustomPrompt="1"/>
          </p:nvPr>
        </p:nvSpPr>
        <p:spPr>
          <a:xfrm>
            <a:off x="4809600" y="1980000"/>
            <a:ext cx="3816000" cy="4752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860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6748968" y="4392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925999" y="4392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4" hasCustomPrompt="1"/>
          </p:nvPr>
        </p:nvSpPr>
        <p:spPr>
          <a:xfrm>
            <a:off x="925999" y="1980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5" hasCustomPrompt="1"/>
          </p:nvPr>
        </p:nvSpPr>
        <p:spPr>
          <a:xfrm>
            <a:off x="6748968" y="1980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967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2 Tabellen us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6"/>
          <p:cNvSpPr>
            <a:spLocks noGrp="1"/>
          </p:cNvSpPr>
          <p:nvPr>
            <p:ph sz="quarter" idx="21" hasCustomPrompt="1"/>
          </p:nvPr>
        </p:nvSpPr>
        <p:spPr>
          <a:xfrm>
            <a:off x="6750000" y="4392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3" hasCustomPrompt="1"/>
          </p:nvPr>
        </p:nvSpPr>
        <p:spPr>
          <a:xfrm>
            <a:off x="925999" y="4392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5" hasCustomPrompt="1"/>
          </p:nvPr>
        </p:nvSpPr>
        <p:spPr>
          <a:xfrm>
            <a:off x="6748968" y="1980000"/>
            <a:ext cx="5760000" cy="2340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CH" sz="2000" baseline="0" dirty="0" smtClean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1"/>
            <a:r>
              <a:rPr lang="de-CH" dirty="0" smtClean="0"/>
              <a:t>Erste Ebene</a:t>
            </a:r>
          </a:p>
          <a:p>
            <a:pPr lvl="2"/>
            <a:r>
              <a:rPr lang="de-CH" dirty="0" smtClean="0"/>
              <a:t>Zweite Ebene</a:t>
            </a:r>
          </a:p>
          <a:p>
            <a:pPr lvl="3"/>
            <a:r>
              <a:rPr lang="de-CH" dirty="0" smtClean="0"/>
              <a:t>Dritte Ebene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de-CH" dirty="0" smtClean="0"/>
              <a:t>Vierte Ebene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9"/>
          </p:nvPr>
        </p:nvSpPr>
        <p:spPr>
          <a:xfrm>
            <a:off x="925999" y="1980000"/>
            <a:ext cx="5760000" cy="2340000"/>
          </a:xfrm>
          <a:prstGeom prst="rect">
            <a:avLst/>
          </a:prstGeom>
          <a:solidFill>
            <a:srgbClr val="9191DB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1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925200" y="1980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599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abellen us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0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20"/>
          </p:nvPr>
        </p:nvSpPr>
        <p:spPr>
          <a:xfrm>
            <a:off x="6748968" y="1980000"/>
            <a:ext cx="5760000" cy="2340000"/>
          </a:xfrm>
          <a:prstGeom prst="rect">
            <a:avLst/>
          </a:prstGeom>
          <a:solidFill>
            <a:srgbClr val="9191DB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4" name="Inhaltsplatzhalter 6"/>
          <p:cNvSpPr>
            <a:spLocks noGrp="1"/>
          </p:cNvSpPr>
          <p:nvPr>
            <p:ph sz="quarter" idx="22" hasCustomPrompt="1"/>
          </p:nvPr>
        </p:nvSpPr>
        <p:spPr>
          <a:xfrm>
            <a:off x="6750000" y="4392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23" hasCustomPrompt="1"/>
          </p:nvPr>
        </p:nvSpPr>
        <p:spPr>
          <a:xfrm>
            <a:off x="925200" y="1980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6" name="Inhaltsplatzhalter 6"/>
          <p:cNvSpPr>
            <a:spLocks noGrp="1"/>
          </p:cNvSpPr>
          <p:nvPr>
            <p:ph sz="quarter" idx="24" hasCustomPrompt="1"/>
          </p:nvPr>
        </p:nvSpPr>
        <p:spPr>
          <a:xfrm>
            <a:off x="925200" y="4392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7" name="Inhaltsplatzhalter 6"/>
          <p:cNvSpPr>
            <a:spLocks noGrp="1"/>
          </p:cNvSpPr>
          <p:nvPr>
            <p:ph sz="quarter" idx="25" hasCustomPrompt="1"/>
          </p:nvPr>
        </p:nvSpPr>
        <p:spPr>
          <a:xfrm>
            <a:off x="6750000" y="1980000"/>
            <a:ext cx="5760000" cy="2340000"/>
          </a:xfr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marR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43012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Durch Tabelle, Grafik usw. ersetzen (Grösse und Position beibehalten)</a:t>
            </a: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236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28800" y="2772519"/>
            <a:ext cx="5936689" cy="3959480"/>
          </a:xfrm>
        </p:spPr>
        <p:txBody>
          <a:bodyPr>
            <a:normAutofit/>
          </a:bodyPr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lvl2pPr>
            <a:lvl3pPr>
              <a:defRPr sz="1800"/>
            </a:lvl3pPr>
            <a:lvl4pPr marL="1166813" indent="-274638">
              <a:defRPr lang="de-DE" sz="1800" dirty="0" smtClean="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Add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en-US" dirty="0" smtClean="0"/>
          </a:p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5939491" cy="1192087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7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0B460-B668-2B4A-8B4B-57E351E77D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34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1188DD-6605-4EF4-9E67-B567F731CE6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292400"/>
            <a:ext cx="11582969" cy="361951"/>
          </a:xfrm>
        </p:spPr>
        <p:txBody>
          <a:bodyPr/>
          <a:lstStyle>
            <a:lvl1pPr>
              <a:defRPr sz="2400" b="1" i="0" baseline="0"/>
            </a:lvl1pPr>
          </a:lstStyle>
          <a:p>
            <a:r>
              <a:rPr lang="de-DE" dirty="0" smtClean="0"/>
              <a:t>Add title </a:t>
            </a:r>
            <a:r>
              <a:rPr lang="en-US" noProof="0" dirty="0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927997" y="7161213"/>
            <a:ext cx="1158296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4" tIns="45707" rIns="91414" bIns="45707"/>
          <a:lstStyle/>
          <a:p>
            <a:endParaRPr lang="de-CH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38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image" Target="../media/image8.png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image" Target="../media/image7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251107"/>
            <a:ext cx="4517694" cy="432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838" y="251107"/>
            <a:ext cx="1659130" cy="432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25999" y="1292400"/>
            <a:ext cx="11582969" cy="36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Adapt title format of master file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7997" y="1980000"/>
            <a:ext cx="11582969" cy="47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Add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en-US" dirty="0" smtClean="0"/>
          </a:p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335671" y="7197725"/>
            <a:ext cx="1087648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701">
              <a:defRPr sz="1200"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27762" y="7197725"/>
            <a:ext cx="940790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701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23316" y="7197725"/>
            <a:ext cx="108565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701">
              <a:defRPr sz="1200">
                <a:solidFill>
                  <a:schemeClr val="tx1"/>
                </a:solidFill>
              </a:defRPr>
            </a:lvl1pPr>
          </a:lstStyle>
          <a:p>
            <a:fld id="{8C812475-90CC-411E-A993-929AF0D089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98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413" r:id="rId6"/>
    <p:sldLayoutId id="2147484421" r:id="rId7"/>
    <p:sldLayoutId id="2147484414" r:id="rId8"/>
    <p:sldLayoutId id="2147484340" r:id="rId9"/>
    <p:sldLayoutId id="2147484341" r:id="rId10"/>
    <p:sldLayoutId id="2147484342" r:id="rId11"/>
    <p:sldLayoutId id="2147484343" r:id="rId12"/>
    <p:sldLayoutId id="2147484344" r:id="rId13"/>
    <p:sldLayoutId id="2147484345" r:id="rId14"/>
    <p:sldLayoutId id="2147484346" r:id="rId15"/>
    <p:sldLayoutId id="2147484347" r:id="rId16"/>
    <p:sldLayoutId id="2147484348" r:id="rId17"/>
    <p:sldLayoutId id="2147484349" r:id="rId18"/>
    <p:sldLayoutId id="2147484350" r:id="rId19"/>
    <p:sldLayoutId id="2147484351" r:id="rId20"/>
    <p:sldLayoutId id="2147484352" r:id="rId21"/>
    <p:sldLayoutId id="2147484353" r:id="rId22"/>
    <p:sldLayoutId id="2147484354" r:id="rId23"/>
    <p:sldLayoutId id="2147484355" r:id="rId24"/>
    <p:sldLayoutId id="2147484356" r:id="rId25"/>
    <p:sldLayoutId id="2147484380" r:id="rId26"/>
    <p:sldLayoutId id="2147484420" r:id="rId2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042701" rtl="0" eaLnBrk="1" fontAlgn="base" hangingPunct="1">
        <a:spcBef>
          <a:spcPct val="0"/>
        </a:spcBef>
        <a:spcAft>
          <a:spcPct val="0"/>
        </a:spcAft>
        <a:defRPr sz="3200" b="1" baseline="0">
          <a:solidFill>
            <a:srgbClr val="FFFFCC"/>
          </a:solidFill>
          <a:latin typeface="+mj-lt"/>
          <a:ea typeface="+mj-ea"/>
          <a:cs typeface="+mj-cs"/>
        </a:defRPr>
      </a:lvl1pPr>
      <a:lvl2pPr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074"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148"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224"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298"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0" marR="0" indent="0" algn="l" defTabSz="1042701" rtl="0" eaLnBrk="1" fontAlgn="base" latinLnBrk="0" hangingPunct="1">
        <a:lnSpc>
          <a:spcPct val="115000"/>
        </a:lnSpc>
        <a:spcBef>
          <a:spcPct val="100000"/>
        </a:spcBef>
        <a:spcAft>
          <a:spcPct val="0"/>
        </a:spcAft>
        <a:buClrTx/>
        <a:buSzTx/>
        <a:buFontTx/>
        <a:buNone/>
        <a:tabLst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69875" algn="l" defTabSz="1043012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592" indent="-169817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00">
          <a:solidFill>
            <a:schemeClr val="tx1"/>
          </a:solidFill>
          <a:latin typeface="+mn-lt"/>
        </a:defRPr>
      </a:lvl3pPr>
      <a:lvl4pPr marL="1072856" indent="-180926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00">
          <a:solidFill>
            <a:schemeClr val="tx1"/>
          </a:solidFill>
          <a:latin typeface="+mn-lt"/>
        </a:defRPr>
      </a:lvl4pPr>
      <a:lvl5pPr marL="0" indent="-290513" algn="l" defTabSz="1043012" rtl="0" eaLnBrk="1" fontAlgn="base" hangingPunct="1">
        <a:lnSpc>
          <a:spcPct val="115000"/>
        </a:lnSpc>
        <a:spcBef>
          <a:spcPct val="25000"/>
        </a:spcBef>
        <a:spcAft>
          <a:spcPct val="0"/>
        </a:spcAft>
        <a:buClr>
          <a:schemeClr val="tx1"/>
        </a:buClr>
        <a:buFontTx/>
        <a:buBlip>
          <a:blip r:embed="rId31"/>
        </a:buBlip>
        <a:tabLst>
          <a:tab pos="893763" algn="l"/>
        </a:tabLst>
        <a:defRPr lang="de-DE" sz="2000" baseline="0" dirty="0">
          <a:solidFill>
            <a:schemeClr val="tx1"/>
          </a:solidFill>
          <a:latin typeface="+mn-lt"/>
          <a:ea typeface="+mn-ea"/>
        </a:defRPr>
      </a:lvl5pPr>
      <a:lvl6pPr marL="1888605" indent="-179339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5679" indent="-179339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2753" indent="-179339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59827" indent="-179339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4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48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24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98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72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46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21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95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231" y="251107"/>
            <a:ext cx="1534735" cy="432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251107"/>
            <a:ext cx="4517694" cy="432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25999" y="1292400"/>
            <a:ext cx="11582969" cy="36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Adapt title format of master file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7997" y="1980000"/>
            <a:ext cx="11582969" cy="47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Add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en-US" dirty="0" smtClean="0"/>
          </a:p>
          <a:p>
            <a:pPr marL="450850" lvl="1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marL="342900" lvl="4" indent="-342900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200000"/>
              <a:buFont typeface="Wingdings" panose="05000000000000000000" pitchFamily="2" charset="2"/>
              <a:buChar char=""/>
              <a:tabLst>
                <a:tab pos="893763" algn="l"/>
              </a:tabLst>
            </a:pPr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335671" y="7197725"/>
            <a:ext cx="1087648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701">
              <a:defRPr sz="1200"/>
            </a:lvl1pPr>
          </a:lstStyle>
          <a:p>
            <a:endParaRPr lang="de-CH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27762" y="7197725"/>
            <a:ext cx="940790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701">
              <a:defRPr sz="1200"/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23316" y="7197725"/>
            <a:ext cx="108565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701">
              <a:defRPr sz="1200"/>
            </a:lvl1pPr>
          </a:lstStyle>
          <a:p>
            <a:fld id="{8C812475-90CC-411E-A993-929AF0D089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3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415" r:id="rId6"/>
    <p:sldLayoutId id="2147484416" r:id="rId7"/>
    <p:sldLayoutId id="2147484418" r:id="rId8"/>
    <p:sldLayoutId id="2147484417" r:id="rId9"/>
    <p:sldLayoutId id="2147484363" r:id="rId10"/>
    <p:sldLayoutId id="2147484364" r:id="rId11"/>
    <p:sldLayoutId id="2147484365" r:id="rId12"/>
    <p:sldLayoutId id="2147484366" r:id="rId13"/>
    <p:sldLayoutId id="2147484367" r:id="rId14"/>
    <p:sldLayoutId id="2147484368" r:id="rId15"/>
    <p:sldLayoutId id="2147484369" r:id="rId16"/>
    <p:sldLayoutId id="2147484370" r:id="rId17"/>
    <p:sldLayoutId id="2147484371" r:id="rId18"/>
    <p:sldLayoutId id="2147484372" r:id="rId19"/>
    <p:sldLayoutId id="2147484373" r:id="rId20"/>
    <p:sldLayoutId id="2147484374" r:id="rId21"/>
    <p:sldLayoutId id="2147484375" r:id="rId22"/>
    <p:sldLayoutId id="2147484376" r:id="rId23"/>
    <p:sldLayoutId id="2147484377" r:id="rId24"/>
    <p:sldLayoutId id="2147484378" r:id="rId25"/>
    <p:sldLayoutId id="2147484379" r:id="rId26"/>
    <p:sldLayoutId id="2147484385" r:id="rId27"/>
    <p:sldLayoutId id="2147484386" r:id="rId28"/>
    <p:sldLayoutId id="2147484387" r:id="rId29"/>
    <p:sldLayoutId id="2147484388" r:id="rId3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042701" rtl="0" eaLnBrk="1" fontAlgn="base" hangingPunct="1">
        <a:spcBef>
          <a:spcPct val="0"/>
        </a:spcBef>
        <a:spcAft>
          <a:spcPct val="0"/>
        </a:spcAft>
        <a:defRPr sz="32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074"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148"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224"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298" algn="l" defTabSz="1042701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0" marR="0" indent="0" algn="l" defTabSz="1042701" rtl="0" eaLnBrk="1" fontAlgn="base" latinLnBrk="0" hangingPunct="1">
        <a:lnSpc>
          <a:spcPct val="115000"/>
        </a:lnSpc>
        <a:spcBef>
          <a:spcPct val="100000"/>
        </a:spcBef>
        <a:spcAft>
          <a:spcPct val="0"/>
        </a:spcAft>
        <a:buClrTx/>
        <a:buSzTx/>
        <a:buFontTx/>
        <a:buNone/>
        <a:tabLst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69875" algn="l" defTabSz="1043012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592" indent="-169817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00">
          <a:solidFill>
            <a:schemeClr val="tx1"/>
          </a:solidFill>
          <a:latin typeface="+mn-lt"/>
        </a:defRPr>
      </a:lvl3pPr>
      <a:lvl4pPr marL="1072856" indent="-180926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00">
          <a:solidFill>
            <a:schemeClr val="tx1"/>
          </a:solidFill>
          <a:latin typeface="+mn-lt"/>
        </a:defRPr>
      </a:lvl4pPr>
      <a:lvl5pPr marL="0" indent="-290513" algn="l" defTabSz="1043012" rtl="0" eaLnBrk="1" fontAlgn="base" hangingPunct="1">
        <a:lnSpc>
          <a:spcPct val="115000"/>
        </a:lnSpc>
        <a:spcBef>
          <a:spcPct val="25000"/>
        </a:spcBef>
        <a:spcAft>
          <a:spcPct val="0"/>
        </a:spcAft>
        <a:buClr>
          <a:schemeClr val="tx1"/>
        </a:buClr>
        <a:buFontTx/>
        <a:buBlip>
          <a:blip r:embed="rId34"/>
        </a:buBlip>
        <a:tabLst>
          <a:tab pos="893763" algn="l"/>
        </a:tabLst>
        <a:defRPr lang="de-DE" sz="2000" baseline="0" dirty="0">
          <a:solidFill>
            <a:schemeClr val="tx1"/>
          </a:solidFill>
          <a:latin typeface="+mn-lt"/>
          <a:ea typeface="+mn-ea"/>
        </a:defRPr>
      </a:lvl5pPr>
      <a:lvl6pPr marL="1888605" indent="-179339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5679" indent="-179339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2753" indent="-179339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59827" indent="-179339" algn="l" defTabSz="1042701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4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48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24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98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72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46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21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95" algn="l" defTabSz="914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838" y="254139"/>
            <a:ext cx="1659130" cy="432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2" y="254139"/>
            <a:ext cx="2793356" cy="432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25999" y="1293686"/>
            <a:ext cx="11582969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Mastertitelformat bearbeiten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40713" y="7197725"/>
            <a:ext cx="14760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3012">
              <a:defRPr sz="1200"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26001" y="7197725"/>
            <a:ext cx="90000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3012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23314" y="7197725"/>
            <a:ext cx="1085654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3012">
              <a:defRPr sz="1200">
                <a:solidFill>
                  <a:schemeClr val="tx1"/>
                </a:solidFill>
              </a:defRPr>
            </a:lvl1pPr>
          </a:lstStyle>
          <a:p>
            <a:fld id="{8C812475-90CC-411E-A993-929AF0D0895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923925" y="1980000"/>
            <a:ext cx="11595100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Text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de-DE" dirty="0" smtClean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57121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  <p:sldLayoutId id="2147484401" r:id="rId12"/>
    <p:sldLayoutId id="2147484402" r:id="rId13"/>
    <p:sldLayoutId id="2147484403" r:id="rId14"/>
    <p:sldLayoutId id="2147484404" r:id="rId15"/>
    <p:sldLayoutId id="2147484405" r:id="rId16"/>
    <p:sldLayoutId id="2147484406" r:id="rId17"/>
    <p:sldLayoutId id="2147484407" r:id="rId18"/>
    <p:sldLayoutId id="2147484408" r:id="rId19"/>
    <p:sldLayoutId id="2147484409" r:id="rId20"/>
    <p:sldLayoutId id="2147484410" r:id="rId21"/>
    <p:sldLayoutId id="2147484411" r:id="rId22"/>
    <p:sldLayoutId id="2147484412" r:id="rId2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043012" rtl="0" eaLnBrk="1" fontAlgn="base" hangingPunct="1">
        <a:spcBef>
          <a:spcPct val="0"/>
        </a:spcBef>
        <a:spcAft>
          <a:spcPct val="0"/>
        </a:spcAft>
        <a:defRPr sz="3200" b="1" baseline="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  <a:lvl2pPr algn="l" defTabSz="1043012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3012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3012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3012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10" algn="l" defTabSz="1043012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21" algn="l" defTabSz="1043012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31" algn="l" defTabSz="1043012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42" algn="l" defTabSz="1043012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3012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69875" algn="l" defTabSz="1043012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 baseline="0">
          <a:solidFill>
            <a:schemeClr val="tx1"/>
          </a:solidFill>
          <a:latin typeface="+mn-lt"/>
        </a:defRPr>
      </a:lvl2pPr>
      <a:lvl3pPr marL="804863" indent="-261938" algn="l" defTabSz="1043012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00" baseline="0">
          <a:solidFill>
            <a:schemeClr val="tx1"/>
          </a:solidFill>
          <a:latin typeface="+mn-lt"/>
        </a:defRPr>
      </a:lvl3pPr>
      <a:lvl4pPr marL="1166813" indent="-274638" algn="l" defTabSz="1043012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00" baseline="0">
          <a:solidFill>
            <a:schemeClr val="tx1"/>
          </a:solidFill>
          <a:latin typeface="+mn-lt"/>
        </a:defRPr>
      </a:lvl4pPr>
      <a:lvl5pPr marL="342900" indent="-342900" algn="l" defTabSz="1043012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chemeClr val="tx1"/>
        </a:buClr>
        <a:buSzPct val="200000"/>
        <a:buFont typeface="Wingdings" panose="05000000000000000000" pitchFamily="2" charset="2"/>
        <a:buChar char=""/>
        <a:tabLst>
          <a:tab pos="893763" algn="l"/>
        </a:tabLst>
        <a:defRPr lang="de-DE" sz="2000" baseline="0" dirty="0">
          <a:solidFill>
            <a:schemeClr val="tx1"/>
          </a:solidFill>
          <a:latin typeface="+mn-lt"/>
          <a:ea typeface="+mn-ea"/>
        </a:defRPr>
      </a:lvl5pPr>
      <a:lvl6pPr marL="1709777" indent="0" algn="l" defTabSz="1043012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None/>
        <a:defRPr sz="2000">
          <a:solidFill>
            <a:schemeClr val="tx1"/>
          </a:solidFill>
          <a:latin typeface="+mn-lt"/>
        </a:defRPr>
      </a:lvl6pPr>
      <a:lvl7pPr marL="2346379" indent="-179392" algn="l" defTabSz="1043012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89" indent="-179392" algn="l" defTabSz="1043012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800" indent="-179392" algn="l" defTabSz="1043012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1" algn="l" defTabSz="9144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1" algn="l" defTabSz="9144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2" algn="l" defTabSz="9144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3" algn="l" defTabSz="9144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3" algn="l" defTabSz="9144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74" algn="l" defTabSz="9144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84" algn="l" defTabSz="9144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46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5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emf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image" Target="../media/image48.emf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customXml" Target="../ink/ink14.xml"/><Relationship Id="rId14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51.png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.xml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5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9.png"/><Relationship Id="rId7" Type="http://schemas.openxmlformats.org/officeDocument/2006/relationships/image" Target="../media/image6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11.emf"/><Relationship Id="rId4" Type="http://schemas.openxmlformats.org/officeDocument/2006/relationships/customXml" Target="../ink/ink1.xml"/><Relationship Id="rId9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5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.xml"/><Relationship Id="rId5" Type="http://schemas.openxmlformats.org/officeDocument/2006/relationships/image" Target="../media/image16.emf"/><Relationship Id="rId4" Type="http://schemas.openxmlformats.org/officeDocument/2006/relationships/customXml" Target="../ink/ink4.xml"/><Relationship Id="rId9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ocalmotors.com/florida-challenge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-03.ibm.com/press/us/en/pressrelease/49957.ws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9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23.emf"/><Relationship Id="rId4" Type="http://schemas.openxmlformats.org/officeDocument/2006/relationships/customXml" Target="../ink/ink7.xml"/><Relationship Id="rId9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7.jpeg"/><Relationship Id="rId7" Type="http://schemas.openxmlformats.org/officeDocument/2006/relationships/customXml" Target="../ink/ink10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>
          <a:xfrm>
            <a:off x="927761" y="1271445"/>
            <a:ext cx="11582969" cy="361951"/>
          </a:xfrm>
        </p:spPr>
        <p:txBody>
          <a:bodyPr/>
          <a:lstStyle/>
          <a:p>
            <a:r>
              <a:rPr lang="en-US" altLang="en-US" dirty="0"/>
              <a:t>Leverage White-Collar Workers with AI</a:t>
            </a:r>
            <a:endParaRPr lang="de-CH" altLang="en-US" dirty="0" smtClean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927761" y="1835603"/>
            <a:ext cx="12058410" cy="772375"/>
          </a:xfrm>
        </p:spPr>
        <p:txBody>
          <a:bodyPr/>
          <a:lstStyle/>
          <a:p>
            <a:r>
              <a:rPr lang="de-CH" altLang="en-US" dirty="0" smtClean="0"/>
              <a:t>Stephan Jüngling , Angelin Hofer   -  </a:t>
            </a:r>
            <a:r>
              <a:rPr lang="de-CH" altLang="en-US" dirty="0" smtClean="0"/>
              <a:t>AAAI Spring Symposium, AAAI-MAKE 2019 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9" name="AutoShape 9" descr="http://wsnra133.fhnw.ch/plattformen/bilder-hsw/production/FHNW_2015_661.tif/image_large"/>
          <p:cNvSpPr>
            <a:spLocks noChangeAspect="1" noChangeArrowheads="1"/>
          </p:cNvSpPr>
          <p:nvPr/>
        </p:nvSpPr>
        <p:spPr bwMode="auto">
          <a:xfrm>
            <a:off x="11834813" y="-1603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lnSpc>
                <a:spcPct val="115000"/>
              </a:lnSpc>
              <a:spcBef>
                <a:spcPct val="100000"/>
              </a:spcBef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2100" b="0"/>
          </a:p>
        </p:txBody>
      </p:sp>
      <p:sp>
        <p:nvSpPr>
          <p:cNvPr id="3080" name="AutoShape 11" descr="http://wsnra133.fhnw.ch/plattformen/bilder-hsw/production/FHNW_2015_661.tif/image_large"/>
          <p:cNvSpPr>
            <a:spLocks noChangeAspect="1" noChangeArrowheads="1"/>
          </p:cNvSpPr>
          <p:nvPr/>
        </p:nvSpPr>
        <p:spPr bwMode="auto">
          <a:xfrm>
            <a:off x="11987213" y="-79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lnSpc>
                <a:spcPct val="115000"/>
              </a:lnSpc>
              <a:spcBef>
                <a:spcPct val="100000"/>
              </a:spcBef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2100" b="0"/>
          </a:p>
        </p:txBody>
      </p:sp>
      <p:sp>
        <p:nvSpPr>
          <p:cNvPr id="3081" name="AutoShape 13" descr="http://wsnra133.fhnw.ch/plattformen/bilder-hsw/production/FHNW_2015_661.tif/image_large"/>
          <p:cNvSpPr>
            <a:spLocks noChangeAspect="1" noChangeArrowheads="1"/>
          </p:cNvSpPr>
          <p:nvPr/>
        </p:nvSpPr>
        <p:spPr bwMode="auto">
          <a:xfrm>
            <a:off x="13514388" y="1444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lnSpc>
                <a:spcPct val="115000"/>
              </a:lnSpc>
              <a:spcBef>
                <a:spcPct val="100000"/>
              </a:spcBef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2100" b="0"/>
          </a:p>
        </p:txBody>
      </p:sp>
      <p:sp>
        <p:nvSpPr>
          <p:cNvPr id="3082" name="AutoShape 15" descr="http://wsnra133.fhnw.ch/plattformen/bilder-hsw/production/FHNW_2015_661.tif/image_large"/>
          <p:cNvSpPr>
            <a:spLocks noChangeAspect="1" noChangeArrowheads="1"/>
          </p:cNvSpPr>
          <p:nvPr/>
        </p:nvSpPr>
        <p:spPr bwMode="auto">
          <a:xfrm>
            <a:off x="13666788" y="2968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lnSpc>
                <a:spcPct val="115000"/>
              </a:lnSpc>
              <a:spcBef>
                <a:spcPct val="100000"/>
              </a:spcBef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21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28800" y="1980000"/>
            <a:ext cx="5360627" cy="4752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Identified problems by humans:</a:t>
            </a:r>
          </a:p>
          <a:p>
            <a:pPr lvl="1"/>
            <a:r>
              <a:rPr lang="en-US" dirty="0"/>
              <a:t>70% report </a:t>
            </a:r>
            <a:r>
              <a:rPr lang="en-US" dirty="0" smtClean="0"/>
              <a:t>difficulties </a:t>
            </a:r>
            <a:r>
              <a:rPr lang="en-US" dirty="0"/>
              <a:t>to capture the </a:t>
            </a:r>
            <a:r>
              <a:rPr lang="en-US" dirty="0" smtClean="0"/>
              <a:t>content: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peed of the utterance 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xtraction </a:t>
            </a:r>
            <a:r>
              <a:rPr lang="en-US" dirty="0"/>
              <a:t>of relevant </a:t>
            </a:r>
            <a:r>
              <a:rPr lang="en-US" dirty="0" smtClean="0"/>
              <a:t>information (26%)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ompleteness of decisions </a:t>
            </a:r>
            <a:br>
              <a:rPr lang="en-US" dirty="0" smtClean="0"/>
            </a:br>
            <a:r>
              <a:rPr lang="en-US" dirty="0" smtClean="0"/>
              <a:t>(14</a:t>
            </a:r>
            <a:r>
              <a:rPr lang="en-US" dirty="0"/>
              <a:t>% </a:t>
            </a:r>
            <a:r>
              <a:rPr lang="en-US" dirty="0" smtClean="0"/>
              <a:t>succeed, </a:t>
            </a:r>
            <a:r>
              <a:rPr lang="en-US" dirty="0"/>
              <a:t>57% partly </a:t>
            </a:r>
            <a:r>
              <a:rPr lang="en-US" dirty="0" smtClean="0"/>
              <a:t>failed, </a:t>
            </a:r>
            <a:r>
              <a:rPr lang="en-US" dirty="0"/>
              <a:t>29% </a:t>
            </a:r>
            <a:r>
              <a:rPr lang="en-US" dirty="0" smtClean="0"/>
              <a:t>failed substantially) </a:t>
            </a:r>
          </a:p>
          <a:p>
            <a:r>
              <a:rPr lang="en-US" dirty="0" smtClean="0"/>
              <a:t>NLP tools: </a:t>
            </a:r>
          </a:p>
          <a:p>
            <a:pPr lvl="1"/>
            <a:r>
              <a:rPr lang="en-US" dirty="0" smtClean="0"/>
              <a:t>Not all AI technologies are mature enough for fully automated meeting minutes</a:t>
            </a:r>
          </a:p>
          <a:p>
            <a:pPr lvl="2"/>
            <a:r>
              <a:rPr lang="en-US" dirty="0" smtClean="0"/>
              <a:t>Speech separation: “cocktail party problem” </a:t>
            </a:r>
          </a:p>
          <a:p>
            <a:pPr lvl="2"/>
            <a:r>
              <a:rPr lang="en-US" dirty="0" smtClean="0"/>
              <a:t>NLU, NER, extracting decisions and action items</a:t>
            </a:r>
            <a:endParaRPr lang="en-US" dirty="0"/>
          </a:p>
          <a:p>
            <a:pPr lvl="1"/>
            <a:r>
              <a:rPr lang="en-US" dirty="0" smtClean="0"/>
              <a:t>STT: the generated transcript </a:t>
            </a:r>
            <a:r>
              <a:rPr lang="en-US" dirty="0"/>
              <a:t>provides great value for reconstructing the information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dirty="0" smtClean="0"/>
              <a:t>meeting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eeting minutes generation: observations, findings &amp; conclusion </a:t>
            </a:r>
            <a:endParaRPr lang="en-US" dirty="0"/>
          </a:p>
        </p:txBody>
      </p:sp>
      <p:pic>
        <p:nvPicPr>
          <p:cNvPr id="7" name="Inhaltsplatzhalter 30">
            <a:extLst>
              <a:ext uri="{FF2B5EF4-FFF2-40B4-BE49-F238E27FC236}">
                <a16:creationId xmlns:a16="http://schemas.microsoft.com/office/drawing/2014/main" id="{C5729811-3A85-491A-A736-27C6D08B3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815" y="3652722"/>
            <a:ext cx="5564460" cy="1439876"/>
          </a:xfrm>
          <a:prstGeom prst="rect">
            <a:avLst/>
          </a:prstGeom>
        </p:spPr>
      </p:pic>
      <p:pic>
        <p:nvPicPr>
          <p:cNvPr id="8" name="Grafik 25599">
            <a:extLst>
              <a:ext uri="{FF2B5EF4-FFF2-40B4-BE49-F238E27FC236}">
                <a16:creationId xmlns:a16="http://schemas.microsoft.com/office/drawing/2014/main" id="{F7ED0887-3D28-4675-A12A-4C7952E23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498" y="2860243"/>
            <a:ext cx="5564461" cy="632748"/>
          </a:xfrm>
          <a:prstGeom prst="rect">
            <a:avLst/>
          </a:prstGeom>
        </p:spPr>
      </p:pic>
      <p:pic>
        <p:nvPicPr>
          <p:cNvPr id="9" name="Picture 4" descr="Bildergebnis fÃ¼r copyleaks">
            <a:extLst>
              <a:ext uri="{FF2B5EF4-FFF2-40B4-BE49-F238E27FC236}">
                <a16:creationId xmlns:a16="http://schemas.microsoft.com/office/drawing/2014/main" id="{38ADC33C-B116-4D8C-AF20-965006F57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25" b="31197"/>
          <a:stretch/>
        </p:blipFill>
        <p:spPr bwMode="auto">
          <a:xfrm>
            <a:off x="10796522" y="2268463"/>
            <a:ext cx="1705437" cy="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15">
            <a:extLst>
              <a:ext uri="{FF2B5EF4-FFF2-40B4-BE49-F238E27FC236}">
                <a16:creationId xmlns:a16="http://schemas.microsoft.com/office/drawing/2014/main" id="{9D816373-3F14-43F4-A896-B3E74AC73A17}"/>
              </a:ext>
            </a:extLst>
          </p:cNvPr>
          <p:cNvSpPr txBox="1"/>
          <p:nvPr/>
        </p:nvSpPr>
        <p:spPr>
          <a:xfrm>
            <a:off x="7058856" y="2315211"/>
            <a:ext cx="3424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Speech </a:t>
            </a:r>
            <a:r>
              <a:rPr lang="en-US" sz="1600" b="1" dirty="0" smtClean="0"/>
              <a:t>recognition </a:t>
            </a:r>
            <a:r>
              <a:rPr lang="en-US" sz="1600" b="1" dirty="0"/>
              <a:t>a</a:t>
            </a:r>
            <a:r>
              <a:rPr lang="en-US" sz="1600" b="1" dirty="0" smtClean="0"/>
              <a:t>nalysis </a:t>
            </a:r>
            <a:r>
              <a:rPr lang="en-US" sz="1600" b="1" dirty="0"/>
              <a:t>with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6306" y="5204515"/>
            <a:ext cx="1607010" cy="15148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843" y="5204515"/>
            <a:ext cx="1556202" cy="1531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86500" y="6682437"/>
            <a:ext cx="883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Otter.AI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8175843" y="6706123"/>
            <a:ext cx="1316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Watson STT</a:t>
            </a:r>
            <a:endParaRPr lang="en-US" sz="16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143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28800" y="1980000"/>
            <a:ext cx="5360627" cy="4752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AI-tasks</a:t>
            </a:r>
            <a:endParaRPr lang="en-US" dirty="0"/>
          </a:p>
          <a:p>
            <a:pPr lvl="1"/>
            <a:r>
              <a:rPr lang="en-US" dirty="0"/>
              <a:t>Create meeting instance   </a:t>
            </a:r>
            <a:endParaRPr lang="en-US" dirty="0" smtClean="0"/>
          </a:p>
          <a:p>
            <a:pPr lvl="1"/>
            <a:r>
              <a:rPr lang="en-US" dirty="0" smtClean="0"/>
              <a:t>Fetch </a:t>
            </a:r>
            <a:r>
              <a:rPr lang="en-US" dirty="0"/>
              <a:t>context data   </a:t>
            </a:r>
            <a:endParaRPr lang="en-US" dirty="0" smtClean="0"/>
          </a:p>
          <a:p>
            <a:pPr lvl="1"/>
            <a:r>
              <a:rPr lang="en-US" dirty="0" smtClean="0"/>
              <a:t>Record </a:t>
            </a:r>
            <a:r>
              <a:rPr lang="en-US" dirty="0"/>
              <a:t>audio </a:t>
            </a:r>
          </a:p>
          <a:p>
            <a:pPr lvl="1"/>
            <a:r>
              <a:rPr lang="en-US" dirty="0" smtClean="0"/>
              <a:t>Speech recognition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Human tasks</a:t>
            </a:r>
            <a:endParaRPr lang="en-US" dirty="0"/>
          </a:p>
          <a:p>
            <a:pPr lvl="1"/>
            <a:r>
              <a:rPr lang="en-US" dirty="0"/>
              <a:t>Speech </a:t>
            </a:r>
            <a:r>
              <a:rPr lang="en-US" dirty="0" smtClean="0"/>
              <a:t>separation</a:t>
            </a:r>
            <a:endParaRPr lang="en-US" dirty="0"/>
          </a:p>
          <a:p>
            <a:pPr lvl="1"/>
            <a:r>
              <a:rPr lang="en-US" dirty="0"/>
              <a:t>Information e</a:t>
            </a:r>
            <a:r>
              <a:rPr lang="en-US" dirty="0" smtClean="0"/>
              <a:t>xtraction</a:t>
            </a:r>
          </a:p>
          <a:p>
            <a:pPr lvl="1"/>
            <a:r>
              <a:rPr lang="en-US" dirty="0" smtClean="0"/>
              <a:t>Tagging &amp; labeling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Re-designing the meeting </a:t>
            </a:r>
            <a:r>
              <a:rPr lang="en-US" dirty="0"/>
              <a:t>m</a:t>
            </a:r>
            <a:r>
              <a:rPr lang="en-US" dirty="0" smtClean="0"/>
              <a:t>inutes </a:t>
            </a:r>
            <a:r>
              <a:rPr lang="en-US" dirty="0"/>
              <a:t>c</a:t>
            </a:r>
            <a:r>
              <a:rPr lang="en-US" dirty="0" smtClean="0"/>
              <a:t>reation </a:t>
            </a:r>
            <a:r>
              <a:rPr lang="en-US" dirty="0"/>
              <a:t>p</a:t>
            </a:r>
            <a:r>
              <a:rPr lang="en-US" dirty="0" smtClean="0"/>
              <a:t>rocess with humans &amp; AI</a:t>
            </a:r>
            <a:endParaRPr lang="en-US" dirty="0"/>
          </a:p>
        </p:txBody>
      </p:sp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2806DA45-4325-46DD-9F6F-E38835141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73" y="3776169"/>
            <a:ext cx="2291966" cy="13407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809" y="4517214"/>
            <a:ext cx="550216" cy="11568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51" y="2380413"/>
            <a:ext cx="567473" cy="10095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153" y="5774321"/>
            <a:ext cx="540734" cy="75597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 bwMode="auto">
          <a:xfrm>
            <a:off x="4994868" y="2883861"/>
            <a:ext cx="582390" cy="28861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5127350" y="5090231"/>
            <a:ext cx="402435" cy="5221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5112671" y="5870754"/>
            <a:ext cx="438439" cy="8110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347" y="2737205"/>
            <a:ext cx="6872280" cy="332598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3034" y="3469146"/>
            <a:ext cx="574479" cy="931052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 bwMode="auto">
          <a:xfrm>
            <a:off x="5155424" y="4118298"/>
            <a:ext cx="374361" cy="2610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218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up with Co-working scenarios for blue-collar &amp; white collar workers!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From a static, traditional HCI – towards a process-oriented collaborative workplace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296071" y="3952036"/>
              <a:ext cx="1901155" cy="1338952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9071" y="3929720"/>
                <a:ext cx="1952635" cy="1384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600795" y="4284687"/>
              <a:ext cx="447408" cy="476495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638" y="4259855"/>
                <a:ext cx="493481" cy="524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1328937" y="4430994"/>
              <a:ext cx="841022" cy="145807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5545" y="4404713"/>
                <a:ext cx="895003" cy="202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2405626" y="2854128"/>
              <a:ext cx="1682044" cy="963474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0789" y="2828565"/>
                <a:ext cx="1729197" cy="10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/>
              <p14:cNvContentPartPr/>
              <p14:nvPr/>
            </p14:nvContentPartPr>
            <p14:xfrm>
              <a:off x="2169959" y="5363662"/>
              <a:ext cx="1941829" cy="930119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45839" y="5346024"/>
                <a:ext cx="1989349" cy="972234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/>
          <p:cNvGrpSpPr/>
          <p:nvPr/>
        </p:nvGrpSpPr>
        <p:grpSpPr>
          <a:xfrm>
            <a:off x="4958825" y="3307681"/>
            <a:ext cx="2678920" cy="3128692"/>
            <a:chOff x="4958825" y="3307681"/>
            <a:chExt cx="2678920" cy="3128692"/>
          </a:xfrm>
        </p:grpSpPr>
        <p:sp>
          <p:nvSpPr>
            <p:cNvPr id="17" name="Rectangle 16"/>
            <p:cNvSpPr/>
            <p:nvPr/>
          </p:nvSpPr>
          <p:spPr>
            <a:xfrm>
              <a:off x="5026855" y="5790042"/>
              <a:ext cx="2542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err="1" smtClean="0">
                  <a:latin typeface="TimesNewRomanPSMT"/>
                </a:rPr>
                <a:t>Michalos</a:t>
              </a:r>
              <a:r>
                <a:rPr lang="en-US" sz="900" dirty="0">
                  <a:latin typeface="TimesNewRomanPSMT"/>
                </a:rPr>
                <a:t> </a:t>
              </a:r>
              <a:r>
                <a:rPr lang="en-US" sz="900" dirty="0" smtClean="0">
                  <a:latin typeface="TimesNewRomanPSMT"/>
                </a:rPr>
                <a:t>et.al. 2018.</a:t>
              </a:r>
              <a:r>
                <a:rPr lang="en-US" sz="900" dirty="0">
                  <a:latin typeface="Arial" pitchFamily="34" charset="0"/>
                </a:rPr>
                <a:t> A method for planning human robot shared</a:t>
              </a:r>
            </a:p>
            <a:p>
              <a:r>
                <a:rPr lang="en-US" sz="900" dirty="0">
                  <a:latin typeface="Arial" pitchFamily="34" charset="0"/>
                </a:rPr>
                <a:t>tasks, In </a:t>
              </a:r>
              <a:r>
                <a:rPr lang="en-US" sz="900" i="1" dirty="0">
                  <a:latin typeface="Arial" pitchFamily="34" charset="0"/>
                </a:rPr>
                <a:t>CIRP Journal of Manufacturing Science and </a:t>
              </a:r>
              <a:r>
                <a:rPr lang="en-US" sz="900" i="1" dirty="0" smtClean="0">
                  <a:latin typeface="Arial" pitchFamily="34" charset="0"/>
                </a:rPr>
                <a:t>Technology</a:t>
              </a:r>
              <a:r>
                <a:rPr lang="en-US" sz="900" dirty="0" smtClean="0">
                  <a:latin typeface="TimesNewRomanPSMT"/>
                </a:rPr>
                <a:t> </a:t>
              </a:r>
              <a:endParaRPr lang="en-US" sz="9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58825" y="3307681"/>
              <a:ext cx="2678920" cy="2338241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12</a:t>
            </a:fld>
            <a:endParaRPr lang="de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8391845" y="3498932"/>
              <a:ext cx="4105003" cy="2245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64843" y="3471934"/>
                <a:ext cx="4159007" cy="229915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8391845" y="6007089"/>
            <a:ext cx="43696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Incorporate human and AI actors in</a:t>
            </a:r>
            <a:br>
              <a:rPr lang="en-US" dirty="0" smtClean="0"/>
            </a:br>
            <a:r>
              <a:rPr lang="en-US" dirty="0" smtClean="0"/>
              <a:t>early system design upfront!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8500821" y="2878016"/>
            <a:ext cx="35515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UML use case diagrams: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2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Rethinking AI-oriented system design: </a:t>
            </a:r>
            <a:br>
              <a:rPr lang="en-US" dirty="0" smtClean="0"/>
            </a:br>
            <a:r>
              <a:rPr lang="en-US" dirty="0" smtClean="0">
                <a:solidFill>
                  <a:srgbClr val="FFFFCC"/>
                </a:solidFill>
              </a:rPr>
              <a:t/>
            </a:r>
            <a:br>
              <a:rPr lang="en-US" dirty="0" smtClean="0">
                <a:solidFill>
                  <a:srgbClr val="FFFFCC"/>
                </a:solidFill>
              </a:rPr>
            </a:br>
            <a:r>
              <a:rPr lang="en-US" dirty="0" smtClean="0">
                <a:solidFill>
                  <a:srgbClr val="FFFFCC"/>
                </a:solidFill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FFFFCC"/>
                </a:solidFill>
              </a:rPr>
              <a:t>Adding AI as actors NOT as systems </a:t>
            </a:r>
            <a:endParaRPr lang="en-US" dirty="0">
              <a:solidFill>
                <a:srgbClr val="FFFFC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4" y="2721187"/>
            <a:ext cx="4372587" cy="2234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107" y="5100081"/>
            <a:ext cx="1819275" cy="162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19144"/>
          <a:stretch/>
        </p:blipFill>
        <p:spPr>
          <a:xfrm>
            <a:off x="925999" y="5100082"/>
            <a:ext cx="2156529" cy="1628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348" y="20797"/>
            <a:ext cx="6304641" cy="75404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869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&amp; designing the systems using appropriate strengths: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Knowledge Engineering     +       Machine Leaning     +          Human skills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4762"/>
          <a:stretch/>
        </p:blipFill>
        <p:spPr>
          <a:xfrm>
            <a:off x="5449517" y="2561792"/>
            <a:ext cx="2870982" cy="11260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08844" y="3647595"/>
            <a:ext cx="2952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dirty="0" smtClean="0"/>
              <a:t>Image source: Unsupervised Learning, Comm. ACM 2011, Lee et al. </a:t>
            </a:r>
            <a:endParaRPr lang="en-US" sz="700" dirty="0"/>
          </a:p>
        </p:txBody>
      </p:sp>
      <p:sp>
        <p:nvSpPr>
          <p:cNvPr id="11" name="Rectangle 10"/>
          <p:cNvSpPr/>
          <p:nvPr/>
        </p:nvSpPr>
        <p:spPr>
          <a:xfrm>
            <a:off x="9169747" y="3834552"/>
            <a:ext cx="218466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https://en.wikipedia.org/wiki/Grey_matter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779" y="2487360"/>
            <a:ext cx="2137526" cy="1333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466" y="2561792"/>
            <a:ext cx="1788366" cy="12931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14</a:t>
            </a:fld>
            <a:endParaRPr lang="de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862289" y="5228086"/>
              <a:ext cx="5744560" cy="1312646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6809" y="5200004"/>
                <a:ext cx="5785600" cy="1356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3769147" y="6206207"/>
              <a:ext cx="920630" cy="495777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6104" y="6184980"/>
                <a:ext cx="968876" cy="545067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563" y="4816690"/>
            <a:ext cx="5207405" cy="2226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379" y="4762396"/>
            <a:ext cx="2968796" cy="231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0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&amp; Discussion</a:t>
            </a:r>
            <a:endParaRPr lang="en-US" dirty="0"/>
          </a:p>
        </p:txBody>
      </p:sp>
      <p:pic>
        <p:nvPicPr>
          <p:cNvPr id="5" name="Picture 2" descr="Image result for thank you">
            <a:extLst>
              <a:ext uri="{FF2B5EF4-FFF2-40B4-BE49-F238E27FC236}">
                <a16:creationId xmlns:a16="http://schemas.microsoft.com/office/drawing/2014/main" id="{5D32CC4D-EBF4-41B7-AE17-6A82F547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330" y="2562366"/>
            <a:ext cx="6584847" cy="376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ildergebnis für man question mark">
            <a:extLst>
              <a:ext uri="{FF2B5EF4-FFF2-40B4-BE49-F238E27FC236}">
                <a16:creationId xmlns:a16="http://schemas.microsoft.com/office/drawing/2014/main" id="{FE5B577B-5CEF-47D0-AA3F-78F4C2AEA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55" y="2562366"/>
            <a:ext cx="3765384" cy="376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592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Towards a Meeting Minute Assistant</a:t>
            </a: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e-CH" altLang="en-US" dirty="0" smtClean="0"/>
              <a:t>Additional </a:t>
            </a:r>
            <a:r>
              <a:rPr lang="de-CH" altLang="en-US" dirty="0" err="1" smtClean="0"/>
              <a:t>Slides</a:t>
            </a:r>
            <a:endParaRPr lang="de-CH" altLang="en-US" dirty="0" smtClean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746DE1A-E340-49B5-93FE-1E449735E6C6}"/>
              </a:ext>
            </a:extLst>
          </p:cNvPr>
          <p:cNvSpPr txBox="1">
            <a:spLocks/>
          </p:cNvSpPr>
          <p:nvPr/>
        </p:nvSpPr>
        <p:spPr bwMode="auto">
          <a:xfrm>
            <a:off x="1122562" y="5220791"/>
            <a:ext cx="3697130" cy="1080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592" indent="-169817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3pPr>
            <a:lvl4pPr marL="1072856" indent="-180926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3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888605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5679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2753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59827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kern="0" dirty="0" smtClean="0"/>
              <a:t>Supervisor: Dr. Stephan Jüngling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kern="0" dirty="0" smtClean="0"/>
              <a:t>Examiner: Dr. Terry Inglese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kern="0" dirty="0" smtClean="0"/>
              <a:t>Student: Angelin Hofer</a:t>
            </a:r>
            <a:endParaRPr lang="de-CH" sz="1600" kern="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de-CH" sz="1600" kern="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6027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DE161-0096-4497-80EA-CDE341BA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Observation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DAEB2A-7651-4A03-90B1-BF0394A9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507" y="2012836"/>
            <a:ext cx="5100267" cy="479755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Setup</a:t>
            </a:r>
            <a:r>
              <a:rPr lang="en-US" dirty="0"/>
              <a:t>:</a:t>
            </a:r>
          </a:p>
          <a:p>
            <a:r>
              <a:rPr lang="en-US" dirty="0"/>
              <a:t>Observer</a:t>
            </a:r>
          </a:p>
          <a:p>
            <a:r>
              <a:rPr lang="en-US" dirty="0"/>
              <a:t>7 informants</a:t>
            </a:r>
          </a:p>
          <a:p>
            <a:r>
              <a:rPr lang="en-US" dirty="0"/>
              <a:t>Camera</a:t>
            </a:r>
          </a:p>
          <a:p>
            <a:r>
              <a:rPr lang="en-US" dirty="0"/>
              <a:t>Screen</a:t>
            </a:r>
          </a:p>
          <a:p>
            <a:r>
              <a:rPr lang="en-US" b="1" dirty="0"/>
              <a:t>Procedure</a:t>
            </a:r>
            <a:r>
              <a:rPr lang="en-US" dirty="0"/>
              <a:t>:</a:t>
            </a:r>
          </a:p>
          <a:p>
            <a:r>
              <a:rPr lang="en-US" dirty="0"/>
              <a:t>Presentation</a:t>
            </a:r>
          </a:p>
          <a:p>
            <a:r>
              <a:rPr lang="en-US" dirty="0"/>
              <a:t>Minute-taking of Video with template</a:t>
            </a:r>
          </a:p>
          <a:p>
            <a:r>
              <a:rPr lang="en-US" dirty="0"/>
              <a:t>Feedback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FB8534-FBEB-4D96-B247-882C1763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5C7C9B-EC62-49D8-9003-C3682782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C22AB-0244-4640-8FA2-A87A70ABE57F}" type="slidenum">
              <a:rPr lang="en-US" smtClean="0"/>
              <a:t>17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BD1880-AB1E-4BEB-BFE8-0A647B38D380}"/>
              </a:ext>
            </a:extLst>
          </p:cNvPr>
          <p:cNvPicPr/>
          <p:nvPr/>
        </p:nvPicPr>
        <p:blipFill rotWithShape="1">
          <a:blip r:embed="rId3"/>
          <a:srcRect b="941"/>
          <a:stretch/>
        </p:blipFill>
        <p:spPr bwMode="auto">
          <a:xfrm>
            <a:off x="6409104" y="1721030"/>
            <a:ext cx="4410736" cy="51598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20B8E0B4-B356-43B2-842A-200F3AAB9411}"/>
              </a:ext>
            </a:extLst>
          </p:cNvPr>
          <p:cNvSpPr/>
          <p:nvPr/>
        </p:nvSpPr>
        <p:spPr>
          <a:xfrm>
            <a:off x="9434189" y="3335402"/>
            <a:ext cx="437757" cy="400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15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95C21BC-85EA-4A48-8EC8-8D3E6F2ED0C6}"/>
              </a:ext>
            </a:extLst>
          </p:cNvPr>
          <p:cNvSpPr/>
          <p:nvPr/>
        </p:nvSpPr>
        <p:spPr>
          <a:xfrm>
            <a:off x="9434189" y="4197650"/>
            <a:ext cx="437757" cy="400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15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02FC96C-9C49-45AE-A334-E1669A51BABE}"/>
              </a:ext>
            </a:extLst>
          </p:cNvPr>
          <p:cNvSpPr/>
          <p:nvPr/>
        </p:nvSpPr>
        <p:spPr>
          <a:xfrm>
            <a:off x="8453653" y="2612646"/>
            <a:ext cx="437757" cy="400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15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8785EA1-18C3-44EE-81E2-9934DE697616}"/>
              </a:ext>
            </a:extLst>
          </p:cNvPr>
          <p:cNvSpPr/>
          <p:nvPr/>
        </p:nvSpPr>
        <p:spPr>
          <a:xfrm>
            <a:off x="7483889" y="3255807"/>
            <a:ext cx="437757" cy="400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15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95DCBAB-B992-4134-8BD5-DA5704D3AC6F}"/>
              </a:ext>
            </a:extLst>
          </p:cNvPr>
          <p:cNvSpPr/>
          <p:nvPr/>
        </p:nvSpPr>
        <p:spPr>
          <a:xfrm>
            <a:off x="7483889" y="4118055"/>
            <a:ext cx="437757" cy="400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15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8443A4B-F5A9-415C-BE1A-7B3EEC265A1A}"/>
              </a:ext>
            </a:extLst>
          </p:cNvPr>
          <p:cNvSpPr/>
          <p:nvPr/>
        </p:nvSpPr>
        <p:spPr>
          <a:xfrm>
            <a:off x="7483889" y="4947350"/>
            <a:ext cx="437757" cy="400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15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EFC294E-4B6E-4594-83C2-8E303F7B0DE1}"/>
              </a:ext>
            </a:extLst>
          </p:cNvPr>
          <p:cNvSpPr/>
          <p:nvPr/>
        </p:nvSpPr>
        <p:spPr>
          <a:xfrm>
            <a:off x="9823306" y="5880280"/>
            <a:ext cx="437757" cy="4009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15" dirty="0"/>
          </a:p>
        </p:txBody>
      </p:sp>
    </p:spTree>
    <p:extLst>
      <p:ext uri="{BB962C8B-B14F-4D97-AF65-F5344CB8AC3E}">
        <p14:creationId xmlns:p14="http://schemas.microsoft.com/office/powerpoint/2010/main" val="6045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Leverage White-Collar Workers with AI – AAAI Spring Symposium, AAAI-MAKE 2019  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Meeting Systems &amp; VAs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589679D-4ECA-4F98-BB0E-11A580119392}"/>
              </a:ext>
            </a:extLst>
          </p:cNvPr>
          <p:cNvSpPr txBox="1">
            <a:spLocks/>
          </p:cNvSpPr>
          <p:nvPr/>
        </p:nvSpPr>
        <p:spPr>
          <a:xfrm>
            <a:off x="2572198" y="2026353"/>
            <a:ext cx="5157787" cy="823912"/>
          </a:xfrm>
          <a:prstGeom prst="rect">
            <a:avLst/>
          </a:prstGeom>
        </p:spPr>
        <p:txBody>
          <a:bodyPr/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592" indent="-169817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3pPr>
            <a:lvl4pPr marL="1072856" indent="-180926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888605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5679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2753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59827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kern="0" dirty="0" smtClean="0"/>
              <a:t>Stationary</a:t>
            </a:r>
            <a:endParaRPr lang="en-US" kern="0" dirty="0"/>
          </a:p>
        </p:txBody>
      </p:sp>
      <p:pic>
        <p:nvPicPr>
          <p:cNvPr id="10" name="Picture 2" descr="Bildergebnis fÃ¼r smart meeting systems">
            <a:extLst>
              <a:ext uri="{FF2B5EF4-FFF2-40B4-BE49-F238E27FC236}">
                <a16:creationId xmlns:a16="http://schemas.microsoft.com/office/drawing/2014/main" id="{C56B7AC9-E789-4E13-B086-26BC2C94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8947" y="2628503"/>
            <a:ext cx="6023473" cy="396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31F58A2F-1CA9-45D3-BA2D-83B414EBC224}"/>
              </a:ext>
            </a:extLst>
          </p:cNvPr>
          <p:cNvSpPr txBox="1">
            <a:spLocks/>
          </p:cNvSpPr>
          <p:nvPr/>
        </p:nvSpPr>
        <p:spPr>
          <a:xfrm>
            <a:off x="8449667" y="2642922"/>
            <a:ext cx="3254310" cy="826512"/>
          </a:xfrm>
          <a:prstGeom prst="rect">
            <a:avLst/>
          </a:prstGeom>
        </p:spPr>
        <p:txBody>
          <a:bodyPr/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592" indent="-169817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3pPr>
            <a:lvl4pPr marL="1072856" indent="-180926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2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888605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5679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2753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59827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kern="0" dirty="0" smtClean="0"/>
              <a:t>Mobile</a:t>
            </a:r>
            <a:endParaRPr lang="en-US" kern="0" dirty="0"/>
          </a:p>
        </p:txBody>
      </p:sp>
      <p:pic>
        <p:nvPicPr>
          <p:cNvPr id="12" name="Picture 6" descr="Bildergebnis fÃ¼r ai assistants">
            <a:extLst>
              <a:ext uri="{FF2B5EF4-FFF2-40B4-BE49-F238E27FC236}">
                <a16:creationId xmlns:a16="http://schemas.microsoft.com/office/drawing/2014/main" id="{FF94DEA3-BF24-4DC9-B0B4-A3C029E2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177" y="5176301"/>
            <a:ext cx="1365318" cy="76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ieren 11">
            <a:extLst>
              <a:ext uri="{FF2B5EF4-FFF2-40B4-BE49-F238E27FC236}">
                <a16:creationId xmlns:a16="http://schemas.microsoft.com/office/drawing/2014/main" id="{3A87D48E-F0A9-4A96-B886-E46A21F8B53A}"/>
              </a:ext>
            </a:extLst>
          </p:cNvPr>
          <p:cNvGrpSpPr/>
          <p:nvPr/>
        </p:nvGrpSpPr>
        <p:grpSpPr>
          <a:xfrm>
            <a:off x="8953723" y="3353930"/>
            <a:ext cx="2293007" cy="1539817"/>
            <a:chOff x="6515291" y="3468252"/>
            <a:chExt cx="2293007" cy="1539817"/>
          </a:xfrm>
        </p:grpSpPr>
        <p:pic>
          <p:nvPicPr>
            <p:cNvPr id="14" name="Grafik 12">
              <a:extLst>
                <a:ext uri="{FF2B5EF4-FFF2-40B4-BE49-F238E27FC236}">
                  <a16:creationId xmlns:a16="http://schemas.microsoft.com/office/drawing/2014/main" id="{4CE34CD4-5FAE-4D24-8877-5EDAA2E4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01" b="95685" l="6714" r="92933">
                          <a14:foregroundMark x1="19081" y1="88743" x2="57244" y2="90056"/>
                          <a14:foregroundMark x1="57244" y1="90056" x2="84806" y2="89869"/>
                          <a14:foregroundMark x1="89399" y1="84053" x2="57951" y2="95122"/>
                          <a14:foregroundMark x1="57951" y1="95122" x2="21908" y2="94747"/>
                          <a14:foregroundMark x1="21908" y1="94747" x2="33569" y2="75422"/>
                          <a14:foregroundMark x1="33569" y1="75422" x2="35689" y2="74672"/>
                          <a14:foregroundMark x1="88339" y1="83490" x2="57244" y2="92683"/>
                          <a14:foregroundMark x1="57244" y1="92683" x2="43816" y2="90056"/>
                          <a14:foregroundMark x1="13428" y1="12570" x2="46290" y2="3002"/>
                          <a14:foregroundMark x1="46290" y1="3002" x2="82332" y2="3002"/>
                          <a14:foregroundMark x1="82332" y1="3002" x2="87279" y2="14822"/>
                          <a14:foregroundMark x1="36042" y1="3752" x2="30389" y2="18762"/>
                          <a14:foregroundMark x1="20848" y1="5253" x2="12367" y2="6379"/>
                          <a14:foregroundMark x1="13781" y1="2814" x2="10247" y2="6567"/>
                          <a14:foregroundMark x1="18728" y1="2627" x2="32155" y2="3752"/>
                          <a14:foregroundMark x1="55477" y1="8443" x2="82332" y2="9006"/>
                          <a14:foregroundMark x1="17314" y1="2251" x2="46643" y2="3002"/>
                          <a14:foregroundMark x1="46290" y1="17073" x2="46643" y2="47280"/>
                          <a14:foregroundMark x1="18021" y1="13696" x2="21201" y2="45403"/>
                          <a14:foregroundMark x1="21908" y1="8255" x2="69258" y2="11820"/>
                          <a14:foregroundMark x1="69258" y1="11820" x2="83392" y2="29268"/>
                          <a14:foregroundMark x1="83392" y1="29268" x2="87986" y2="49719"/>
                          <a14:foregroundMark x1="87986" y1="49719" x2="68198" y2="66041"/>
                          <a14:foregroundMark x1="68198" y1="66041" x2="32509" y2="58161"/>
                          <a14:foregroundMark x1="32509" y1="58161" x2="13428" y2="40525"/>
                          <a14:foregroundMark x1="13428" y1="40525" x2="12721" y2="19137"/>
                          <a14:foregroundMark x1="12721" y1="19137" x2="22261" y2="6191"/>
                          <a14:foregroundMark x1="91873" y1="10131" x2="91873" y2="87242"/>
                          <a14:foregroundMark x1="91873" y1="87242" x2="87986" y2="92871"/>
                          <a14:foregroundMark x1="86572" y1="92683" x2="46290" y2="95685"/>
                          <a14:foregroundMark x1="46290" y1="95685" x2="9187" y2="92871"/>
                          <a14:foregroundMark x1="9187" y1="92871" x2="8632" y2="84276"/>
                          <a14:foregroundMark x1="7483" y1="52328" x2="19435" y2="17073"/>
                          <a14:foregroundMark x1="19435" y1="17073" x2="7812" y2="52337"/>
                          <a14:foregroundMark x1="68905" y1="85929" x2="38516" y2="87242"/>
                          <a14:foregroundMark x1="8127" y1="9756" x2="7774" y2="48218"/>
                          <a14:foregroundMark x1="22261" y1="2627" x2="85583" y2="4696"/>
                          <a14:foregroundMark x1="83669" y1="3705" x2="31802" y2="3377"/>
                          <a14:foregroundMark x1="38516" y1="2439" x2="84942" y2="2917"/>
                          <a14:foregroundMark x1="68198" y1="95685" x2="89753" y2="95122"/>
                          <a14:foregroundMark x1="85412" y1="2626" x2="25088" y2="2439"/>
                          <a14:foregroundMark x1="22261" y1="1689" x2="84565" y2="3150"/>
                          <a14:foregroundMark x1="86007" y1="2257" x2="40283" y2="2439"/>
                          <a14:foregroundMark x1="62898" y1="2251" x2="40989" y2="2251"/>
                          <a14:foregroundMark x1="91519" y1="4315" x2="85512" y2="2627"/>
                          <a14:foregroundMark x1="88339" y1="3002" x2="85512" y2="2814"/>
                          <a14:foregroundMark x1="79152" y1="2251" x2="59717" y2="1501"/>
                          <a14:foregroundMark x1="8834" y1="52720" x2="10247" y2="84803"/>
                          <a14:foregroundMark x1="10247" y1="70544" x2="9187" y2="83302"/>
                          <a14:foregroundMark x1="8481" y1="70732" x2="8127" y2="77674"/>
                          <a14:backgroundMark x1="92580" y1="3189" x2="92580" y2="3189"/>
                          <a14:backgroundMark x1="91873" y1="2814" x2="91873" y2="2814"/>
                          <a14:backgroundMark x1="93640" y1="3565" x2="90459" y2="2814"/>
                          <a14:backgroundMark x1="89692" y1="2318" x2="94346" y2="3377"/>
                          <a14:backgroundMark x1="6924" y1="52744" x2="7774" y2="42026"/>
                          <a14:backgroundMark x1="8127" y1="52345" x2="8090" y2="527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15291" y="3657889"/>
              <a:ext cx="510496" cy="961465"/>
            </a:xfrm>
            <a:prstGeom prst="rect">
              <a:avLst/>
            </a:prstGeom>
          </p:spPr>
        </p:pic>
        <p:grpSp>
          <p:nvGrpSpPr>
            <p:cNvPr id="15" name="Gruppieren 13">
              <a:extLst>
                <a:ext uri="{FF2B5EF4-FFF2-40B4-BE49-F238E27FC236}">
                  <a16:creationId xmlns:a16="http://schemas.microsoft.com/office/drawing/2014/main" id="{8B8F9C34-2D08-40D1-AB79-A592AE5314B8}"/>
                </a:ext>
              </a:extLst>
            </p:cNvPr>
            <p:cNvGrpSpPr/>
            <p:nvPr/>
          </p:nvGrpSpPr>
          <p:grpSpPr>
            <a:xfrm>
              <a:off x="7151162" y="3468252"/>
              <a:ext cx="1657136" cy="1539817"/>
              <a:chOff x="5339344" y="4071422"/>
              <a:chExt cx="2758804" cy="2563490"/>
            </a:xfrm>
          </p:grpSpPr>
          <p:pic>
            <p:nvPicPr>
              <p:cNvPr id="16" name="Picture 2" descr="Bildergebnis fÃ¼r macbook">
                <a:extLst>
                  <a:ext uri="{FF2B5EF4-FFF2-40B4-BE49-F238E27FC236}">
                    <a16:creationId xmlns:a16="http://schemas.microsoft.com/office/drawing/2014/main" id="{ED12D241-A0DD-41F1-9A0E-8FA2CCE78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9344" y="4071422"/>
                <a:ext cx="2758804" cy="2563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Bildergebnis fÃ¼r notebooks siri">
                <a:extLst>
                  <a:ext uri="{FF2B5EF4-FFF2-40B4-BE49-F238E27FC236}">
                    <a16:creationId xmlns:a16="http://schemas.microsoft.com/office/drawing/2014/main" id="{CEE9C7CF-90DD-4DB9-A77A-9208F3C73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0719" y="4405313"/>
                <a:ext cx="1926431" cy="11976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34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Fußzeilenplatzhalt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l" defTabSz="1042988" eaLnBrk="0" hangingPunct="0">
              <a:lnSpc>
                <a:spcPct val="115000"/>
              </a:lnSpc>
              <a:spcBef>
                <a:spcPct val="100000"/>
              </a:spcBef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1042988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1042988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1042988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1042988" eaLnBrk="0" hangingPunct="0">
              <a:lnSpc>
                <a:spcPct val="115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 b="0" dirty="0" smtClean="0"/>
              <a:t>Leverage White-Collar Workers with AI – AAAI Spring Symposium, AAAI-MAKE 2019  </a:t>
            </a:r>
            <a:endParaRPr lang="de-CH" altLang="en-US" sz="1200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b="1" dirty="0" smtClean="0">
                <a:solidFill>
                  <a:srgbClr val="FFFFCC"/>
                </a:solidFill>
              </a:rPr>
              <a:t>Process automation</a:t>
            </a:r>
            <a:r>
              <a:rPr lang="en-US" dirty="0" smtClean="0">
                <a:solidFill>
                  <a:srgbClr val="FFFFCC"/>
                </a:solidFill>
              </a:rPr>
              <a:t> </a:t>
            </a:r>
            <a:r>
              <a:rPr lang="en-US" dirty="0" smtClean="0"/>
              <a:t>in the are of </a:t>
            </a:r>
            <a:r>
              <a:rPr lang="en-US" b="1" dirty="0" smtClean="0">
                <a:solidFill>
                  <a:srgbClr val="FFFFCC"/>
                </a:solidFill>
              </a:rPr>
              <a:t>blue-collar &amp; white-collar workers</a:t>
            </a:r>
          </a:p>
          <a:p>
            <a:pPr lvl="1">
              <a:lnSpc>
                <a:spcPct val="150000"/>
              </a:lnSpc>
            </a:pPr>
            <a:r>
              <a:rPr lang="en-US" b="1" dirty="0" smtClean="0"/>
              <a:t>Our </a:t>
            </a:r>
            <a:r>
              <a:rPr lang="en-US" b="1" dirty="0"/>
              <a:t>current design thinking of </a:t>
            </a:r>
            <a:r>
              <a:rPr lang="en-US" b="1" dirty="0" smtClean="0"/>
              <a:t>automation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FFFFCC"/>
                </a:solidFill>
              </a:rPr>
              <a:t>Adding AI components to cars: </a:t>
            </a:r>
            <a:r>
              <a:rPr lang="en-US" dirty="0"/>
              <a:t>Ollie fleet </a:t>
            </a:r>
            <a:r>
              <a:rPr lang="en-US" dirty="0" smtClean="0"/>
              <a:t>challenge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solidFill>
                  <a:srgbClr val="FFFFCC"/>
                </a:solidFill>
              </a:rPr>
              <a:t>RPA</a:t>
            </a:r>
            <a:r>
              <a:rPr lang="en-US" b="1" dirty="0">
                <a:solidFill>
                  <a:srgbClr val="FFFFCC"/>
                </a:solidFill>
              </a:rPr>
              <a:t>: </a:t>
            </a:r>
            <a:r>
              <a:rPr lang="en-US" dirty="0"/>
              <a:t>Rethinking about repetitive tasks of white-collar </a:t>
            </a:r>
            <a:r>
              <a:rPr lang="en-US" dirty="0" smtClean="0"/>
              <a:t>workers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solidFill>
                  <a:srgbClr val="FFFFCC"/>
                </a:solidFill>
              </a:rPr>
              <a:t>NLP: Creating meeting minutes </a:t>
            </a:r>
            <a:r>
              <a:rPr lang="en-US" b="1" dirty="0" smtClean="0"/>
              <a:t>– can AI replace</a:t>
            </a:r>
            <a:r>
              <a:rPr lang="en-US" dirty="0" smtClean="0"/>
              <a:t> humans?</a:t>
            </a:r>
            <a:endParaRPr lang="en-US" dirty="0" smtClean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dirty="0" smtClean="0"/>
              <a:t>Coming up with </a:t>
            </a:r>
            <a:r>
              <a:rPr lang="en-US" b="1" dirty="0" smtClean="0">
                <a:solidFill>
                  <a:srgbClr val="FFFFCC"/>
                </a:solidFill>
              </a:rPr>
              <a:t>co-working scenarios </a:t>
            </a:r>
            <a:r>
              <a:rPr lang="en-US" dirty="0" smtClean="0"/>
              <a:t>for blue-collar &amp; white-collar workers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Towards a </a:t>
            </a:r>
            <a:r>
              <a:rPr lang="en-US" b="1" dirty="0" smtClean="0">
                <a:solidFill>
                  <a:srgbClr val="FFFFCC"/>
                </a:solidFill>
              </a:rPr>
              <a:t>process-oriented collaborative workplace</a:t>
            </a:r>
          </a:p>
          <a:p>
            <a:pPr lvl="2" indent="-269875" defTabSz="1043012"/>
            <a:endParaRPr lang="en-US" dirty="0" smtClean="0">
              <a:solidFill>
                <a:schemeClr val="tx1"/>
              </a:solidFill>
              <a:effectLst/>
              <a:latin typeface="+mn-lt"/>
            </a:endParaRPr>
          </a:p>
          <a:p>
            <a:pPr lvl="1"/>
            <a:endParaRPr lang="en-US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en-US" dirty="0" smtClean="0"/>
              <a:t>Agenda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928800" y="1979999"/>
            <a:ext cx="11592000" cy="4896975"/>
          </a:xfrm>
          <a:prstGeom prst="rect">
            <a:avLst/>
          </a:prstGeom>
        </p:spPr>
        <p:txBody>
          <a:bodyPr/>
          <a:lstStyle>
            <a:lvl1pPr marL="0" marR="0" indent="0" algn="l" defTabSz="1042701" rtl="0" eaLnBrk="1" fontAlgn="base" latinLnBrk="0" hangingPunct="1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69875" algn="l" defTabSz="1043012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592" indent="-169817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3pPr>
            <a:lvl4pPr marL="1072856" indent="-180926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0" indent="-290513" algn="l" defTabSz="1043012" rtl="0" eaLnBrk="1" fontAlgn="base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Tx/>
              <a:buBlip>
                <a:blip r:embed="rId3"/>
              </a:buBlip>
              <a:tabLst>
                <a:tab pos="893763" algn="l"/>
              </a:tabLst>
              <a:defRPr lang="de-DE" sz="2000" baseline="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888605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5679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2753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59827" indent="-179339" algn="l" defTabSz="1042701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de-CH" altLang="en-US" sz="1300" b="0" kern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2</a:t>
            </a:fld>
            <a:endParaRPr lang="de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 rot="1694717">
              <a:off x="10685070" y="1764407"/>
              <a:ext cx="1549549" cy="1435819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694717">
                <a:off x="10660228" y="1743525"/>
                <a:ext cx="1601033" cy="1481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 rot="1778127">
              <a:off x="10672748" y="3314087"/>
              <a:ext cx="1827435" cy="1434632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778127">
                <a:off x="10651147" y="3295007"/>
                <a:ext cx="1867397" cy="1478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 rot="1781940">
              <a:off x="10669532" y="4652805"/>
              <a:ext cx="1944216" cy="1728192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781940">
                <a:off x="10647210" y="4631927"/>
                <a:ext cx="1992461" cy="177066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automation in the are of blue-collar &amp; white-collar </a:t>
            </a:r>
            <a:r>
              <a:rPr lang="en-US" dirty="0"/>
              <a:t>w</a:t>
            </a:r>
            <a:r>
              <a:rPr lang="en-US" dirty="0" smtClean="0"/>
              <a:t>orkers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24" y="2031909"/>
            <a:ext cx="4231042" cy="196127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10166" y="6111427"/>
            <a:ext cx="4536426" cy="215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http://www.davidchappell.com/writing/white_papers/Introducing_Blue_Prism_v2--Chappell.pdf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05" y="4561395"/>
            <a:ext cx="4173163" cy="15500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807" y="4659657"/>
            <a:ext cx="4750045" cy="135350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78580" y="6055096"/>
            <a:ext cx="39131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https://trends.google.ch/trends/explore?date=today%205-y&amp;q=RPA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41298" y="3993183"/>
            <a:ext cx="4650445" cy="21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https://ifr.org/ifr-press-releases/news/global-industrial-robot-sales-doubled-over-the-past-five-years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07" y="2131866"/>
            <a:ext cx="4750045" cy="18226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67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Leverage White-Collar Workers with AI – AAAI Spring Symposium, AAAI-MAKE 2019  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28799" y="1980000"/>
            <a:ext cx="3776452" cy="4752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</a:t>
            </a:r>
            <a:r>
              <a:rPr lang="en-US" dirty="0" smtClean="0"/>
              <a:t>design assumptions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E.g. </a:t>
            </a:r>
            <a:r>
              <a:rPr lang="en-US" b="1" dirty="0"/>
              <a:t>f</a:t>
            </a:r>
            <a:r>
              <a:rPr lang="en-US" b="1" dirty="0" smtClean="0"/>
              <a:t>unctionality of a piano</a:t>
            </a:r>
          </a:p>
          <a:p>
            <a:pPr lvl="1"/>
            <a:r>
              <a:rPr lang="en-US" dirty="0" smtClean="0"/>
              <a:t>Design of the UI </a:t>
            </a:r>
          </a:p>
          <a:p>
            <a:pPr lvl="1"/>
            <a:r>
              <a:rPr lang="en-US" dirty="0" smtClean="0"/>
              <a:t>System construction (design an implementation) </a:t>
            </a:r>
          </a:p>
          <a:p>
            <a:pPr lvl="1"/>
            <a:r>
              <a:rPr lang="en-US" b="1" dirty="0" smtClean="0"/>
              <a:t>Automation of a piano? </a:t>
            </a:r>
          </a:p>
          <a:p>
            <a:pPr lvl="2"/>
            <a:r>
              <a:rPr lang="en-US" b="1" dirty="0" smtClean="0"/>
              <a:t>Activities from humans</a:t>
            </a:r>
            <a:br>
              <a:rPr lang="en-US" b="1" dirty="0" smtClean="0"/>
            </a:br>
            <a:r>
              <a:rPr lang="en-US" b="1" dirty="0" smtClean="0"/>
              <a:t>are replaced by </a:t>
            </a:r>
            <a:br>
              <a:rPr lang="en-US" b="1" dirty="0" smtClean="0"/>
            </a:br>
            <a:r>
              <a:rPr lang="en-US" b="1" dirty="0" smtClean="0"/>
              <a:t>an additional </a:t>
            </a:r>
            <a:br>
              <a:rPr lang="en-US" b="1" dirty="0" smtClean="0"/>
            </a:br>
            <a:r>
              <a:rPr lang="en-US" b="1" dirty="0" smtClean="0"/>
              <a:t>mechanism </a:t>
            </a:r>
          </a:p>
          <a:p>
            <a:pPr lvl="2"/>
            <a:r>
              <a:rPr lang="en-US" b="1" dirty="0" smtClean="0"/>
              <a:t>Additional components are added</a:t>
            </a:r>
            <a:r>
              <a:rPr lang="en-US" b="1" dirty="0"/>
              <a:t> </a:t>
            </a:r>
            <a:r>
              <a:rPr lang="en-US" b="1" dirty="0" smtClean="0"/>
              <a:t>as static part of the new system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current design thinking of automation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8578893" y="1654351"/>
            <a:ext cx="3930075" cy="5165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4963526" y="2844527"/>
              <a:ext cx="3351635" cy="131383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9846" y="2822930"/>
                <a:ext cx="3386915" cy="135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849267" y="4882857"/>
              <a:ext cx="3528392" cy="1584176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4787" y="4867019"/>
                <a:ext cx="3574832" cy="1623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4963526" y="4961953"/>
              <a:ext cx="854585" cy="1323671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9397" y="4925954"/>
                <a:ext cx="900681" cy="13902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10" name="Fußzeilenplatzhalter 4"/>
          <p:cNvSpPr txBox="1">
            <a:spLocks/>
          </p:cNvSpPr>
          <p:nvPr/>
        </p:nvSpPr>
        <p:spPr bwMode="auto">
          <a:xfrm>
            <a:off x="1080162" y="7350125"/>
            <a:ext cx="940790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l" defTabSz="1042988" rtl="0" eaLnBrk="0" fontAlgn="base" hangingPunct="0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1042988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1042988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1042988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1042988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1042988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1042988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1042988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1042988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 b="0" smtClean="0"/>
              <a:t>Leverage White-Collar Workers with AI – Spring Symposium 2019  </a:t>
            </a:r>
            <a:endParaRPr lang="de-CH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5449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Leverage White-Collar Workers with AI – AAAI Spring Symposium, AAAI-MAKE 2019  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12642" y="2018811"/>
            <a:ext cx="5752849" cy="4498123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 smtClean="0"/>
              <a:t>Local </a:t>
            </a:r>
            <a:r>
              <a:rPr lang="en-US" dirty="0"/>
              <a:t>Motors Debuts "Olli", the First Self-driving Vehicle to Tap the Power of IBM </a:t>
            </a:r>
            <a:r>
              <a:rPr lang="en-US" dirty="0" smtClean="0"/>
              <a:t>Watson</a:t>
            </a:r>
          </a:p>
          <a:p>
            <a:pPr lvl="2"/>
            <a:r>
              <a:rPr lang="en-US" dirty="0" smtClean="0"/>
              <a:t>analyze </a:t>
            </a:r>
            <a:r>
              <a:rPr lang="en-US" dirty="0"/>
              <a:t>and learn from high volumes of transportation </a:t>
            </a:r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more </a:t>
            </a:r>
            <a:r>
              <a:rPr lang="en-US" dirty="0"/>
              <a:t>than 30 sensors embedded throughout the </a:t>
            </a:r>
            <a:r>
              <a:rPr lang="en-US" dirty="0" smtClean="0"/>
              <a:t>vehicle</a:t>
            </a:r>
          </a:p>
          <a:p>
            <a:pPr lvl="2"/>
            <a:r>
              <a:rPr lang="en-US" b="1" dirty="0" smtClean="0">
                <a:solidFill>
                  <a:srgbClr val="FFFFCC"/>
                </a:solidFill>
              </a:rPr>
              <a:t>Passengers will be able to interact </a:t>
            </a:r>
            <a:r>
              <a:rPr lang="en-US" dirty="0" smtClean="0"/>
              <a:t>conversationally with Olli while traveling from point A to point B</a:t>
            </a:r>
          </a:p>
          <a:p>
            <a:pPr lvl="3"/>
            <a:r>
              <a:rPr lang="en-US" dirty="0" smtClean="0"/>
              <a:t>NLP (STT, TTS, entity extraction)</a:t>
            </a:r>
          </a:p>
          <a:p>
            <a:pPr lvl="3"/>
            <a:r>
              <a:rPr lang="en-US" dirty="0" smtClean="0"/>
              <a:t>Questions: “Olli, can you take me downtown?”, “are we there yet?</a:t>
            </a:r>
          </a:p>
          <a:p>
            <a:pPr lvl="3"/>
            <a:r>
              <a:rPr lang="en-US" dirty="0" smtClean="0"/>
              <a:t>recommendations for restaurants</a:t>
            </a:r>
          </a:p>
          <a:p>
            <a:pPr lvl="1"/>
            <a:r>
              <a:rPr lang="en-US" dirty="0" smtClean="0"/>
              <a:t>What would you do with a fleet of autonomous shuttles?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rgbClr val="FFFFCC"/>
                </a:solidFill>
                <a:sym typeface="Wingdings" panose="05000000000000000000" pitchFamily="2" charset="2"/>
              </a:rPr>
              <a:t>Re-thinking about UI design 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25999" y="1292400"/>
            <a:ext cx="7883708" cy="1192087"/>
          </a:xfrm>
        </p:spPr>
        <p:txBody>
          <a:bodyPr/>
          <a:lstStyle/>
          <a:p>
            <a:r>
              <a:rPr lang="en-US" dirty="0" smtClean="0"/>
              <a:t>Adding AI components to cars: Ollie fleet challenge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44" y="1049416"/>
            <a:ext cx="2698158" cy="29051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12021" y="5868089"/>
            <a:ext cx="18311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https://www-03.ibm.com/press/us/en/pressrelease/49957.wss</a:t>
            </a:r>
            <a:endParaRPr lang="en-US" sz="1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025" y="4114755"/>
            <a:ext cx="2818066" cy="261820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070312" y="5417793"/>
            <a:ext cx="217289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https://</a:t>
            </a:r>
            <a:r>
              <a:rPr lang="en-US" sz="900" dirty="0">
                <a:hlinkClick r:id="rId6"/>
              </a:rPr>
              <a:t>localmotors.com/florida-challenge</a:t>
            </a:r>
            <a:r>
              <a:rPr lang="en-US" sz="1050" dirty="0">
                <a:hlinkClick r:id="rId6"/>
              </a:rPr>
              <a:t>/</a:t>
            </a:r>
            <a:endParaRPr lang="en-US" sz="10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587" y="4135747"/>
            <a:ext cx="1400806" cy="11050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11" name="Fußzeilenplatzhalter 4"/>
          <p:cNvSpPr txBox="1">
            <a:spLocks/>
          </p:cNvSpPr>
          <p:nvPr/>
        </p:nvSpPr>
        <p:spPr bwMode="auto">
          <a:xfrm>
            <a:off x="1080162" y="7350125"/>
            <a:ext cx="940790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l" defTabSz="1042988" rtl="0" eaLnBrk="0" fontAlgn="base" hangingPunct="0">
              <a:lnSpc>
                <a:spcPct val="115000"/>
              </a:lnSpc>
              <a:spcBef>
                <a:spcPct val="10000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1042988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1042988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1042988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1042988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1042988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1042988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1042988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1042988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 b="0" smtClean="0"/>
              <a:t>Leverage White-Collar Workers with AI – Spring Symposium 2019  </a:t>
            </a:r>
            <a:endParaRPr lang="de-CH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9116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96839" y="2681770"/>
            <a:ext cx="4752528" cy="936104"/>
            <a:chOff x="996839" y="2681770"/>
            <a:chExt cx="4752528" cy="936104"/>
          </a:xfrm>
        </p:grpSpPr>
        <p:sp>
          <p:nvSpPr>
            <p:cNvPr id="8" name="Flowchart: Predefined Process 7"/>
            <p:cNvSpPr/>
            <p:nvPr/>
          </p:nvSpPr>
          <p:spPr bwMode="auto">
            <a:xfrm>
              <a:off x="996839" y="2681770"/>
              <a:ext cx="4752528" cy="936104"/>
            </a:xfrm>
            <a:prstGeom prst="flowChartPredefinedProcess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915345" y="299408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/>
                <a:t>man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60835" y="3794172"/>
            <a:ext cx="4824536" cy="1334927"/>
            <a:chOff x="960835" y="3794172"/>
            <a:chExt cx="4824536" cy="1334927"/>
          </a:xfrm>
        </p:grpSpPr>
        <p:sp>
          <p:nvSpPr>
            <p:cNvPr id="11" name="Flowchart: Predefined Process 10"/>
            <p:cNvSpPr/>
            <p:nvPr/>
          </p:nvSpPr>
          <p:spPr bwMode="auto">
            <a:xfrm>
              <a:off x="960835" y="3794172"/>
              <a:ext cx="4824536" cy="1334927"/>
            </a:xfrm>
            <a:prstGeom prst="flowChartPredefinedProcess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669699" y="4230372"/>
              <a:ext cx="112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dirty="0" smtClean="0"/>
                <a:t>machine</a:t>
              </a:r>
              <a:endParaRPr lang="en-US" sz="1600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Automation based on rules and knowledge engineering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RPA: Rethinking about repetitive tasks of white-collar workers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93283" y="5292799"/>
            <a:ext cx="7515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http://www.davidchappell.com/writing/white_papers/Introducing_Blue_Prism_v2--Chappell.pdf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250" y="2628503"/>
            <a:ext cx="7408718" cy="25670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1848467" y="2915933"/>
              <a:ext cx="2946272" cy="525643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5427" y="2891108"/>
                <a:ext cx="2995233" cy="57961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/>
          <p:cNvGrpSpPr/>
          <p:nvPr/>
        </p:nvGrpSpPr>
        <p:grpSpPr>
          <a:xfrm>
            <a:off x="2702558" y="3470169"/>
            <a:ext cx="2172928" cy="1284062"/>
            <a:chOff x="2702558" y="3470169"/>
            <a:chExt cx="2172928" cy="128406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/>
                <p14:cNvContentPartPr/>
                <p14:nvPr/>
              </p14:nvContentPartPr>
              <p14:xfrm>
                <a:off x="3841155" y="4221126"/>
                <a:ext cx="1034331" cy="533105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10193" y="4196289"/>
                  <a:ext cx="1091214" cy="587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/>
                <p14:cNvContentPartPr/>
                <p14:nvPr/>
              </p14:nvContentPartPr>
              <p14:xfrm>
                <a:off x="2702558" y="3470169"/>
                <a:ext cx="1138598" cy="1137076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9520" y="3451806"/>
                  <a:ext cx="1186475" cy="11810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3167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meeting </a:t>
            </a:r>
            <a:r>
              <a:rPr lang="en-US" dirty="0" smtClean="0"/>
              <a:t>minutes – expensive white-collar worker </a:t>
            </a:r>
            <a:r>
              <a:rPr lang="en-US" baseline="0" dirty="0" smtClean="0"/>
              <a:t>tasks</a:t>
            </a:r>
            <a:r>
              <a:rPr lang="en-US" dirty="0" smtClean="0"/>
              <a:t> in organizations</a:t>
            </a:r>
            <a:endParaRPr lang="en-US" dirty="0"/>
          </a:p>
        </p:txBody>
      </p:sp>
      <p:pic>
        <p:nvPicPr>
          <p:cNvPr id="5" name="Picture 2" descr="Bildergebnis fÃ¼r knowledge worker hours">
            <a:extLst>
              <a:ext uri="{FF2B5EF4-FFF2-40B4-BE49-F238E27FC236}">
                <a16:creationId xmlns:a16="http://schemas.microsoft.com/office/drawing/2014/main" id="{9135367E-A670-4BC8-AF8F-CD24C1D7C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1695" y="4465982"/>
            <a:ext cx="2630380" cy="147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3">
            <a:extLst>
              <a:ext uri="{FF2B5EF4-FFF2-40B4-BE49-F238E27FC236}">
                <a16:creationId xmlns:a16="http://schemas.microsoft.com/office/drawing/2014/main" id="{805B500F-0AF0-4217-83D3-F1B1E39B99D7}"/>
              </a:ext>
            </a:extLst>
          </p:cNvPr>
          <p:cNvSpPr txBox="1"/>
          <p:nvPr/>
        </p:nvSpPr>
        <p:spPr>
          <a:xfrm>
            <a:off x="9431983" y="6014620"/>
            <a:ext cx="207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10-32 hours in a</a:t>
            </a:r>
          </a:p>
          <a:p>
            <a:r>
              <a:rPr lang="en-US" dirty="0"/>
              <a:t>40 hours work week</a:t>
            </a:r>
          </a:p>
        </p:txBody>
      </p:sp>
      <p:grpSp>
        <p:nvGrpSpPr>
          <p:cNvPr id="7" name="Gruppieren 11">
            <a:extLst>
              <a:ext uri="{FF2B5EF4-FFF2-40B4-BE49-F238E27FC236}">
                <a16:creationId xmlns:a16="http://schemas.microsoft.com/office/drawing/2014/main" id="{BC307CE7-5B95-4276-ABDB-8105D1B77E7D}"/>
              </a:ext>
            </a:extLst>
          </p:cNvPr>
          <p:cNvGrpSpPr/>
          <p:nvPr/>
        </p:nvGrpSpPr>
        <p:grpSpPr>
          <a:xfrm>
            <a:off x="9541376" y="1956913"/>
            <a:ext cx="1616148" cy="2210756"/>
            <a:chOff x="7961694" y="1212188"/>
            <a:chExt cx="1616148" cy="2210756"/>
          </a:xfrm>
        </p:grpSpPr>
        <p:pic>
          <p:nvPicPr>
            <p:cNvPr id="8" name="Picture 4" descr="Bildergebnis fÃ¼r knowledge worker">
              <a:extLst>
                <a:ext uri="{FF2B5EF4-FFF2-40B4-BE49-F238E27FC236}">
                  <a16:creationId xmlns:a16="http://schemas.microsoft.com/office/drawing/2014/main" id="{7081EF74-2DC2-41AD-8EE5-CF2C80809F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1694" y="1212188"/>
              <a:ext cx="1468656" cy="146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17">
              <a:extLst>
                <a:ext uri="{FF2B5EF4-FFF2-40B4-BE49-F238E27FC236}">
                  <a16:creationId xmlns:a16="http://schemas.microsoft.com/office/drawing/2014/main" id="{44CFC14B-99EE-44C6-BBAB-67E845BF5990}"/>
                </a:ext>
              </a:extLst>
            </p:cNvPr>
            <p:cNvSpPr txBox="1"/>
            <p:nvPr/>
          </p:nvSpPr>
          <p:spPr>
            <a:xfrm>
              <a:off x="7961694" y="2776613"/>
              <a:ext cx="16161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25-80% of time</a:t>
              </a:r>
            </a:p>
            <a:p>
              <a:r>
                <a:rPr lang="en-US" dirty="0"/>
                <a:t>in meetings</a:t>
              </a:r>
            </a:p>
          </p:txBody>
        </p:sp>
      </p:grpSp>
      <p:grpSp>
        <p:nvGrpSpPr>
          <p:cNvPr id="10" name="Gruppieren 10">
            <a:extLst>
              <a:ext uri="{FF2B5EF4-FFF2-40B4-BE49-F238E27FC236}">
                <a16:creationId xmlns:a16="http://schemas.microsoft.com/office/drawing/2014/main" id="{6E12CEAC-C69D-417A-8E28-5D9A222D688D}"/>
              </a:ext>
            </a:extLst>
          </p:cNvPr>
          <p:cNvGrpSpPr/>
          <p:nvPr/>
        </p:nvGrpSpPr>
        <p:grpSpPr>
          <a:xfrm>
            <a:off x="2417882" y="2206332"/>
            <a:ext cx="5561651" cy="1804380"/>
            <a:chOff x="838200" y="1461607"/>
            <a:chExt cx="5561651" cy="1804380"/>
          </a:xfrm>
        </p:grpSpPr>
        <p:pic>
          <p:nvPicPr>
            <p:cNvPr id="11" name="Picture 8" descr="Bildergebnis fÃ¼r meetings objectives">
              <a:extLst>
                <a:ext uri="{FF2B5EF4-FFF2-40B4-BE49-F238E27FC236}">
                  <a16:creationId xmlns:a16="http://schemas.microsoft.com/office/drawing/2014/main" id="{E5381BB5-6F1E-46AA-B994-E959EED09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617" y="1464062"/>
              <a:ext cx="19050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Bildergebnis fÃ¼r meeting">
              <a:extLst>
                <a:ext uri="{FF2B5EF4-FFF2-40B4-BE49-F238E27FC236}">
                  <a16:creationId xmlns:a16="http://schemas.microsoft.com/office/drawing/2014/main" id="{2FC7F477-AA82-40F0-830E-F376AE85F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530" y="1461607"/>
              <a:ext cx="2828124" cy="1479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26">
              <a:extLst>
                <a:ext uri="{FF2B5EF4-FFF2-40B4-BE49-F238E27FC236}">
                  <a16:creationId xmlns:a16="http://schemas.microsoft.com/office/drawing/2014/main" id="{273057BB-D972-47E6-925D-A0CA1F34F743}"/>
                </a:ext>
              </a:extLst>
            </p:cNvPr>
            <p:cNvSpPr txBox="1"/>
            <p:nvPr/>
          </p:nvSpPr>
          <p:spPr>
            <a:xfrm>
              <a:off x="838200" y="2896655"/>
              <a:ext cx="5561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Meetings vehicle for achieving objectives in organizations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B32110B-643A-4035-8386-62ADE8576518}"/>
              </a:ext>
            </a:extLst>
          </p:cNvPr>
          <p:cNvGrpSpPr/>
          <p:nvPr/>
        </p:nvGrpSpPr>
        <p:grpSpPr>
          <a:xfrm>
            <a:off x="2459023" y="4148414"/>
            <a:ext cx="2033526" cy="2327871"/>
            <a:chOff x="879341" y="3403689"/>
            <a:chExt cx="2033526" cy="2327871"/>
          </a:xfrm>
        </p:grpSpPr>
        <p:pic>
          <p:nvPicPr>
            <p:cNvPr id="15" name="Picture 2" descr="Bildergebnis fÃ¼r meeting minutes picto">
              <a:extLst>
                <a:ext uri="{FF2B5EF4-FFF2-40B4-BE49-F238E27FC236}">
                  <a16:creationId xmlns:a16="http://schemas.microsoft.com/office/drawing/2014/main" id="{833FB46E-5675-49F6-A09E-BC19AB2A8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42" y="3403689"/>
              <a:ext cx="2033525" cy="1355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28">
              <a:extLst>
                <a:ext uri="{FF2B5EF4-FFF2-40B4-BE49-F238E27FC236}">
                  <a16:creationId xmlns:a16="http://schemas.microsoft.com/office/drawing/2014/main" id="{C5828CD4-444C-4172-94E6-0BC6403F9C6E}"/>
                </a:ext>
              </a:extLst>
            </p:cNvPr>
            <p:cNvSpPr txBox="1"/>
            <p:nvPr/>
          </p:nvSpPr>
          <p:spPr>
            <a:xfrm>
              <a:off x="879341" y="4808230"/>
              <a:ext cx="20335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Meeting minutes as a representation of a meeting</a:t>
              </a:r>
            </a:p>
          </p:txBody>
        </p:sp>
      </p:grpSp>
      <p:grpSp>
        <p:nvGrpSpPr>
          <p:cNvPr id="17" name="Gruppieren 12">
            <a:extLst>
              <a:ext uri="{FF2B5EF4-FFF2-40B4-BE49-F238E27FC236}">
                <a16:creationId xmlns:a16="http://schemas.microsoft.com/office/drawing/2014/main" id="{72A431E4-B682-4938-A872-300E91D7FED1}"/>
              </a:ext>
            </a:extLst>
          </p:cNvPr>
          <p:cNvGrpSpPr/>
          <p:nvPr/>
        </p:nvGrpSpPr>
        <p:grpSpPr>
          <a:xfrm>
            <a:off x="5256336" y="4336739"/>
            <a:ext cx="3556754" cy="2096240"/>
            <a:chOff x="3676654" y="3592014"/>
            <a:chExt cx="3556754" cy="2096240"/>
          </a:xfrm>
        </p:grpSpPr>
        <p:pic>
          <p:nvPicPr>
            <p:cNvPr id="18" name="Inhaltsplatzhalter 3">
              <a:extLst>
                <a:ext uri="{FF2B5EF4-FFF2-40B4-BE49-F238E27FC236}">
                  <a16:creationId xmlns:a16="http://schemas.microsoft.com/office/drawing/2014/main" id="{9BE50A1C-74FB-4F9E-B332-E739C7D54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6654" y="3592014"/>
              <a:ext cx="3556754" cy="985063"/>
            </a:xfrm>
            <a:prstGeom prst="rect">
              <a:avLst/>
            </a:prstGeom>
          </p:spPr>
        </p:pic>
        <p:sp>
          <p:nvSpPr>
            <p:cNvPr id="19" name="Textfeld 29">
              <a:extLst>
                <a:ext uri="{FF2B5EF4-FFF2-40B4-BE49-F238E27FC236}">
                  <a16:creationId xmlns:a16="http://schemas.microsoft.com/office/drawing/2014/main" id="{A0F76A01-7227-4722-ACC6-B76F3DB667C1}"/>
                </a:ext>
              </a:extLst>
            </p:cNvPr>
            <p:cNvSpPr txBox="1"/>
            <p:nvPr/>
          </p:nvSpPr>
          <p:spPr>
            <a:xfrm>
              <a:off x="3736368" y="4764924"/>
              <a:ext cx="3292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IBM estimates 5 Million USD for average Fortune 500 company for meeting minutes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6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problems in creating meeting minutes </a:t>
            </a:r>
            <a:endParaRPr lang="en-US" dirty="0"/>
          </a:p>
        </p:txBody>
      </p:sp>
      <p:pic>
        <p:nvPicPr>
          <p:cNvPr id="5" name="Picture 12" descr="Ãhnliches Foto">
            <a:extLst>
              <a:ext uri="{FF2B5EF4-FFF2-40B4-BE49-F238E27FC236}">
                <a16:creationId xmlns:a16="http://schemas.microsoft.com/office/drawing/2014/main" id="{DFEB5F46-ED68-4A87-AE00-1747B485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6151" y="4527773"/>
            <a:ext cx="1685362" cy="122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9">
            <a:extLst>
              <a:ext uri="{FF2B5EF4-FFF2-40B4-BE49-F238E27FC236}">
                <a16:creationId xmlns:a16="http://schemas.microsoft.com/office/drawing/2014/main" id="{CED98096-222C-4479-951C-12AC2E23BD18}"/>
              </a:ext>
            </a:extLst>
          </p:cNvPr>
          <p:cNvGrpSpPr/>
          <p:nvPr/>
        </p:nvGrpSpPr>
        <p:grpSpPr>
          <a:xfrm>
            <a:off x="8822598" y="2217777"/>
            <a:ext cx="2209272" cy="1718972"/>
            <a:chOff x="6348276" y="1813118"/>
            <a:chExt cx="2209272" cy="1718972"/>
          </a:xfrm>
        </p:grpSpPr>
        <p:pic>
          <p:nvPicPr>
            <p:cNvPr id="7" name="Picture 2" descr="Bildergebnis fÃ¼r time consuming">
              <a:extLst>
                <a:ext uri="{FF2B5EF4-FFF2-40B4-BE49-F238E27FC236}">
                  <a16:creationId xmlns:a16="http://schemas.microsoft.com/office/drawing/2014/main" id="{FC4717D5-2CAF-4552-98F9-D2DD36D49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276" y="1813118"/>
              <a:ext cx="2209272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feld 12">
              <a:extLst>
                <a:ext uri="{FF2B5EF4-FFF2-40B4-BE49-F238E27FC236}">
                  <a16:creationId xmlns:a16="http://schemas.microsoft.com/office/drawing/2014/main" id="{9E689C17-87E9-4031-AE3D-F77E2CE91FC2}"/>
                </a:ext>
              </a:extLst>
            </p:cNvPr>
            <p:cNvSpPr txBox="1"/>
            <p:nvPr/>
          </p:nvSpPr>
          <p:spPr>
            <a:xfrm>
              <a:off x="6348277" y="3162758"/>
              <a:ext cx="1739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Time-consuming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43D17AE-8D57-4E63-BE58-EC34E59FC0A6}"/>
              </a:ext>
            </a:extLst>
          </p:cNvPr>
          <p:cNvGrpSpPr/>
          <p:nvPr/>
        </p:nvGrpSpPr>
        <p:grpSpPr>
          <a:xfrm>
            <a:off x="1635304" y="2052439"/>
            <a:ext cx="2726452" cy="1996259"/>
            <a:chOff x="779759" y="1585056"/>
            <a:chExt cx="2726452" cy="1996259"/>
          </a:xfrm>
        </p:grpSpPr>
        <p:pic>
          <p:nvPicPr>
            <p:cNvPr id="10" name="Picture 4" descr="Bildergebnis fÃ¼r minute taking">
              <a:extLst>
                <a:ext uri="{FF2B5EF4-FFF2-40B4-BE49-F238E27FC236}">
                  <a16:creationId xmlns:a16="http://schemas.microsoft.com/office/drawing/2014/main" id="{38EFCF71-4F04-4D46-B2E7-1152C31A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585056"/>
              <a:ext cx="2208632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13">
              <a:extLst>
                <a:ext uri="{FF2B5EF4-FFF2-40B4-BE49-F238E27FC236}">
                  <a16:creationId xmlns:a16="http://schemas.microsoft.com/office/drawing/2014/main" id="{48AF3E3B-F2AD-4340-BA10-EAC9E0B4E121}"/>
                </a:ext>
              </a:extLst>
            </p:cNvPr>
            <p:cNvSpPr txBox="1"/>
            <p:nvPr/>
          </p:nvSpPr>
          <p:spPr>
            <a:xfrm>
              <a:off x="779759" y="2934984"/>
              <a:ext cx="27264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Insufficient note-taking</a:t>
              </a:r>
              <a:br>
                <a:rPr lang="en-US" dirty="0"/>
              </a:br>
              <a:r>
                <a:rPr lang="en-US" dirty="0"/>
                <a:t>Speed of conversation flow</a:t>
              </a:r>
            </a:p>
          </p:txBody>
        </p:sp>
      </p:grpSp>
      <p:sp>
        <p:nvSpPr>
          <p:cNvPr id="12" name="Textfeld 14">
            <a:extLst>
              <a:ext uri="{FF2B5EF4-FFF2-40B4-BE49-F238E27FC236}">
                <a16:creationId xmlns:a16="http://schemas.microsoft.com/office/drawing/2014/main" id="{43A7337A-B2DB-4483-A380-04CD33101248}"/>
              </a:ext>
            </a:extLst>
          </p:cNvPr>
          <p:cNvSpPr txBox="1"/>
          <p:nvPr/>
        </p:nvSpPr>
        <p:spPr>
          <a:xfrm>
            <a:off x="1693745" y="5848548"/>
            <a:ext cx="213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Limited participation</a:t>
            </a:r>
          </a:p>
        </p:txBody>
      </p:sp>
      <p:grpSp>
        <p:nvGrpSpPr>
          <p:cNvPr id="13" name="Gruppieren 10">
            <a:extLst>
              <a:ext uri="{FF2B5EF4-FFF2-40B4-BE49-F238E27FC236}">
                <a16:creationId xmlns:a16="http://schemas.microsoft.com/office/drawing/2014/main" id="{582238FC-D3ED-4189-BF01-748F092208D9}"/>
              </a:ext>
            </a:extLst>
          </p:cNvPr>
          <p:cNvGrpSpPr/>
          <p:nvPr/>
        </p:nvGrpSpPr>
        <p:grpSpPr>
          <a:xfrm>
            <a:off x="8308457" y="4136375"/>
            <a:ext cx="3237554" cy="2487732"/>
            <a:chOff x="6348276" y="3668992"/>
            <a:chExt cx="3237554" cy="2487732"/>
          </a:xfrm>
        </p:grpSpPr>
        <p:pic>
          <p:nvPicPr>
            <p:cNvPr id="14" name="Picture 8" descr="Bildergebnis fÃ¼r frustration">
              <a:extLst>
                <a:ext uri="{FF2B5EF4-FFF2-40B4-BE49-F238E27FC236}">
                  <a16:creationId xmlns:a16="http://schemas.microsoft.com/office/drawing/2014/main" id="{4AC9717E-A69C-495E-99AD-0CEE7BAA6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276" y="3668992"/>
              <a:ext cx="2767132" cy="1841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5">
              <a:extLst>
                <a:ext uri="{FF2B5EF4-FFF2-40B4-BE49-F238E27FC236}">
                  <a16:creationId xmlns:a16="http://schemas.microsoft.com/office/drawing/2014/main" id="{B75D3FD5-C492-4CD8-BC47-705C2070C1AD}"/>
                </a:ext>
              </a:extLst>
            </p:cNvPr>
            <p:cNvSpPr txBox="1"/>
            <p:nvPr/>
          </p:nvSpPr>
          <p:spPr>
            <a:xfrm>
              <a:off x="6348277" y="5510393"/>
              <a:ext cx="32375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Recall of information</a:t>
              </a:r>
            </a:p>
            <a:p>
              <a:r>
                <a:rPr lang="en-US" dirty="0"/>
                <a:t>after the meeting is challenging</a:t>
              </a:r>
            </a:p>
          </p:txBody>
        </p:sp>
      </p:grpSp>
      <p:grpSp>
        <p:nvGrpSpPr>
          <p:cNvPr id="16" name="Gruppieren 11">
            <a:extLst>
              <a:ext uri="{FF2B5EF4-FFF2-40B4-BE49-F238E27FC236}">
                <a16:creationId xmlns:a16="http://schemas.microsoft.com/office/drawing/2014/main" id="{BE54DF4B-BD1D-4BBA-B651-0393BD2CC018}"/>
              </a:ext>
            </a:extLst>
          </p:cNvPr>
          <p:cNvGrpSpPr/>
          <p:nvPr/>
        </p:nvGrpSpPr>
        <p:grpSpPr>
          <a:xfrm>
            <a:off x="4849267" y="2611937"/>
            <a:ext cx="2824798" cy="3054135"/>
            <a:chOff x="3993722" y="2144554"/>
            <a:chExt cx="2824798" cy="3054135"/>
          </a:xfrm>
        </p:grpSpPr>
        <p:pic>
          <p:nvPicPr>
            <p:cNvPr id="17" name="Picture 2" descr="Bildergebnis fÃ¼r meeting minutes picto">
              <a:extLst>
                <a:ext uri="{FF2B5EF4-FFF2-40B4-BE49-F238E27FC236}">
                  <a16:creationId xmlns:a16="http://schemas.microsoft.com/office/drawing/2014/main" id="{1B44063E-19CA-4646-AF2B-4FC26AAD5D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" r="3" b="3"/>
            <a:stretch/>
          </p:blipFill>
          <p:spPr bwMode="auto">
            <a:xfrm>
              <a:off x="3993722" y="2144554"/>
              <a:ext cx="2824798" cy="193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7">
              <a:extLst>
                <a:ext uri="{FF2B5EF4-FFF2-40B4-BE49-F238E27FC236}">
                  <a16:creationId xmlns:a16="http://schemas.microsoft.com/office/drawing/2014/main" id="{53E3775D-6962-47EA-94E7-D250680BC2DA}"/>
                </a:ext>
              </a:extLst>
            </p:cNvPr>
            <p:cNvSpPr txBox="1"/>
            <p:nvPr/>
          </p:nvSpPr>
          <p:spPr>
            <a:xfrm>
              <a:off x="3993722" y="4136860"/>
              <a:ext cx="244827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/>
                <a:t>3 </a:t>
              </a:r>
              <a:r>
                <a:rPr lang="en-US" b="1" dirty="0" smtClean="0"/>
                <a:t>Difficulties</a:t>
              </a:r>
              <a:endParaRPr lang="en-US" b="1" dirty="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/>
                <a:t>Incomplete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/>
                <a:t>Inconsistent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/>
                <a:t>Inaccurate</a:t>
              </a:r>
            </a:p>
          </p:txBody>
        </p:sp>
      </p:grpSp>
      <p:sp>
        <p:nvSpPr>
          <p:cNvPr id="19" name="Textfeld 23">
            <a:extLst>
              <a:ext uri="{FF2B5EF4-FFF2-40B4-BE49-F238E27FC236}">
                <a16:creationId xmlns:a16="http://schemas.microsoft.com/office/drawing/2014/main" id="{CB10F280-64A1-4EFC-AD57-E0B9ECF5C1D2}"/>
              </a:ext>
            </a:extLst>
          </p:cNvPr>
          <p:cNvSpPr txBox="1"/>
          <p:nvPr/>
        </p:nvSpPr>
        <p:spPr>
          <a:xfrm>
            <a:off x="1734886" y="6586703"/>
            <a:ext cx="3937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Schiller (2009); Yu &amp; Nakamura (2010); Halsey (2017); Mannering (2011)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8</a:t>
            </a:fld>
            <a:endParaRPr lang="de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/>
              <p14:cNvContentPartPr/>
              <p14:nvPr/>
            </p14:nvContentPartPr>
            <p14:xfrm>
              <a:off x="6361435" y="4873823"/>
              <a:ext cx="1017587" cy="6350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4429" y="4846825"/>
                <a:ext cx="1071599" cy="6889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4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Leverage White-Collar Workers with AI – AAAI Spring Symposium, AAAI-MAKE 2019  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28800" y="1980000"/>
            <a:ext cx="5936691" cy="44649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AI-tasks</a:t>
            </a:r>
          </a:p>
          <a:p>
            <a:pPr lvl="1"/>
            <a:r>
              <a:rPr lang="en-US" dirty="0" smtClean="0"/>
              <a:t>Scheduling</a:t>
            </a:r>
          </a:p>
          <a:p>
            <a:pPr lvl="1"/>
            <a:r>
              <a:rPr lang="en-US" dirty="0" smtClean="0"/>
              <a:t>Speech </a:t>
            </a:r>
            <a:r>
              <a:rPr lang="en-US" dirty="0"/>
              <a:t>recognition</a:t>
            </a:r>
          </a:p>
          <a:p>
            <a:pPr lvl="1"/>
            <a:r>
              <a:rPr lang="en-US" dirty="0"/>
              <a:t>Speech </a:t>
            </a:r>
            <a:r>
              <a:rPr lang="en-US" dirty="0" smtClean="0"/>
              <a:t>separation</a:t>
            </a:r>
            <a:endParaRPr lang="en-US" dirty="0"/>
          </a:p>
          <a:p>
            <a:pPr lvl="1"/>
            <a:r>
              <a:rPr lang="en-US" dirty="0"/>
              <a:t>Information e</a:t>
            </a:r>
            <a:r>
              <a:rPr lang="en-US" dirty="0" smtClean="0"/>
              <a:t>xtraction</a:t>
            </a:r>
          </a:p>
          <a:p>
            <a:pPr lvl="1"/>
            <a:r>
              <a:rPr lang="en-US" dirty="0" smtClean="0"/>
              <a:t>Document creation</a:t>
            </a:r>
          </a:p>
          <a:p>
            <a:r>
              <a:rPr lang="en-US" dirty="0"/>
              <a:t>Used software </a:t>
            </a:r>
            <a:r>
              <a:rPr lang="en-US" dirty="0" smtClean="0"/>
              <a:t>for </a:t>
            </a:r>
            <a:r>
              <a:rPr lang="en-US" dirty="0"/>
              <a:t>the simulations</a:t>
            </a:r>
          </a:p>
          <a:p>
            <a:pPr lvl="1"/>
            <a:r>
              <a:rPr lang="en-US" dirty="0"/>
              <a:t>Speech recognition: Otter.ai &amp; Watson STT</a:t>
            </a:r>
          </a:p>
          <a:p>
            <a:pPr lvl="1"/>
            <a:r>
              <a:rPr lang="en-US" dirty="0"/>
              <a:t>Speech separation: Otter.ai &amp; Watson STT</a:t>
            </a:r>
          </a:p>
          <a:p>
            <a:pPr lvl="1"/>
            <a:r>
              <a:rPr lang="en-US" dirty="0"/>
              <a:t>Information extraction: Reason8.ai &amp; SpaCy.io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a meeting minutes assistant – master thesis statement</a:t>
            </a:r>
          </a:p>
        </p:txBody>
      </p:sp>
      <p:pic>
        <p:nvPicPr>
          <p:cNvPr id="8" name="Picture 2" descr="Bildergebnis fÃ¼r otter ai">
            <a:extLst>
              <a:ext uri="{FF2B5EF4-FFF2-40B4-BE49-F238E27FC236}">
                <a16:creationId xmlns:a16="http://schemas.microsoft.com/office/drawing/2014/main" id="{A6D0361D-A7C8-411E-8FC8-2A42EAFF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7179" y="6450100"/>
            <a:ext cx="759877" cy="29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Bildergebnis fÃ¼r ibm watson">
            <a:extLst>
              <a:ext uri="{FF2B5EF4-FFF2-40B4-BE49-F238E27FC236}">
                <a16:creationId xmlns:a16="http://schemas.microsoft.com/office/drawing/2014/main" id="{95DA0698-E54E-4891-ABA4-8CDE5E6FA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b="13789"/>
          <a:stretch/>
        </p:blipFill>
        <p:spPr bwMode="auto">
          <a:xfrm>
            <a:off x="5209307" y="6319046"/>
            <a:ext cx="768199" cy="55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ildergebnis fÃ¼r reason8">
            <a:extLst>
              <a:ext uri="{FF2B5EF4-FFF2-40B4-BE49-F238E27FC236}">
                <a16:creationId xmlns:a16="http://schemas.microsoft.com/office/drawing/2014/main" id="{8E8B9281-21D1-45F4-830A-4A633D10F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0342" y="6444926"/>
            <a:ext cx="394747" cy="3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Bildergebnis fÃ¼r Spacy io">
            <a:extLst>
              <a:ext uri="{FF2B5EF4-FFF2-40B4-BE49-F238E27FC236}">
                <a16:creationId xmlns:a16="http://schemas.microsoft.com/office/drawing/2014/main" id="{6641914A-914A-4AA2-8FD9-697E0DD8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25" y="6502393"/>
            <a:ext cx="754479" cy="27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203" y="2090637"/>
            <a:ext cx="8021617" cy="19712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69764" y="4419922"/>
            <a:ext cx="50889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FFFCC"/>
                </a:solidFill>
              </a:rPr>
              <a:t>“An AI technology powered virtual assistant can support in the creation of meeting minutes during a face-to-face meeting captured by a mobile device into a predefined meeting minute template.”</a:t>
            </a:r>
            <a:endParaRPr lang="de-CH" dirty="0">
              <a:solidFill>
                <a:srgbClr val="FFFF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40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</p:bldLst>
  </p:timing>
</p:sld>
</file>

<file path=ppt/theme/theme1.xml><?xml version="1.0" encoding="utf-8"?>
<a:theme xmlns:a="http://schemas.openxmlformats.org/drawingml/2006/main" name="1_HSW-BIT_black 16:9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02_Presentation template_HSW_english 16-9.potx" id="{659AA434-DAF0-4FDC-95A8-102B73061B6B}" vid="{4C725DCA-18A7-446B-A509-1EC0C7171298}"/>
    </a:ext>
  </a:extLst>
</a:theme>
</file>

<file path=ppt/theme/theme2.xml><?xml version="1.0" encoding="utf-8"?>
<a:theme xmlns:a="http://schemas.openxmlformats.org/drawingml/2006/main" name="HSW-BIT_white 16:9_e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02_Presentation template_HSW_english 16-9.potx" id="{659AA434-DAF0-4FDC-95A8-102B73061B6B}" vid="{3859E452-19B6-44C1-93A0-1705CF80A993}"/>
    </a:ext>
  </a:extLst>
</a:theme>
</file>

<file path=ppt/theme/theme3.xml><?xml version="1.0" encoding="utf-8"?>
<a:theme xmlns:a="http://schemas.openxmlformats.org/drawingml/2006/main" name="HSW-PP-WI 16:9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02_Praesentationsvorlage_HSW_deutsch 16-9.potx" id="{47B6E724-4B83-432E-87A3-F6C9BBCE2BB0}" vid="{F5503DB1-00E6-40D4-83DF-C56156B2E029}"/>
    </a:ext>
  </a:extLst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1262</Words>
  <Application>Microsoft Office PowerPoint</Application>
  <PresentationFormat>Custom</PresentationFormat>
  <Paragraphs>226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TimesNewRomanPSMT</vt:lpstr>
      <vt:lpstr>Wingdings</vt:lpstr>
      <vt:lpstr>1_HSW-BIT_black 16:9</vt:lpstr>
      <vt:lpstr>HSW-BIT_white 16:9_en</vt:lpstr>
      <vt:lpstr>HSW-PP-WI 16:9</vt:lpstr>
      <vt:lpstr>Leverage White-Collar Workers with AI</vt:lpstr>
      <vt:lpstr>Agenda</vt:lpstr>
      <vt:lpstr>Process automation in the are of blue-collar &amp; white-collar workers</vt:lpstr>
      <vt:lpstr>Our current design thinking of automation</vt:lpstr>
      <vt:lpstr>Adding AI components to cars: Ollie fleet challenge</vt:lpstr>
      <vt:lpstr>RPA: Rethinking about repetitive tasks of white-collar workers</vt:lpstr>
      <vt:lpstr>Create meeting minutes – expensive white-collar worker tasks in organizations</vt:lpstr>
      <vt:lpstr>Typical problems in creating meeting minutes </vt:lpstr>
      <vt:lpstr>Towards a meeting minutes assistant – master thesis statement</vt:lpstr>
      <vt:lpstr>Meeting minutes generation: observations, findings &amp; conclusion </vt:lpstr>
      <vt:lpstr>Re-designing the meeting minutes creation process with humans &amp; AI</vt:lpstr>
      <vt:lpstr>Coming up with Co-working scenarios for blue-collar &amp; white collar workers!  From a static, traditional HCI – towards a process-oriented collaborative workplace</vt:lpstr>
      <vt:lpstr>Rethinking AI-oriented system design:    Adding AI as actors NOT as systems </vt:lpstr>
      <vt:lpstr>Combining &amp; designing the systems using appropriate strengths:   Knowledge Engineering     +       Machine Leaning     +          Human skills</vt:lpstr>
      <vt:lpstr>Questions &amp; Discussion</vt:lpstr>
      <vt:lpstr>Additional Slides</vt:lpstr>
      <vt:lpstr>a) Observation</vt:lpstr>
      <vt:lpstr>Smart Meeting Systems &amp; VAs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Reber Andreas</dc:creator>
  <cp:lastModifiedBy>Jüngling Stephan</cp:lastModifiedBy>
  <cp:revision>559</cp:revision>
  <dcterms:created xsi:type="dcterms:W3CDTF">2006-01-04T13:09:25Z</dcterms:created>
  <dcterms:modified xsi:type="dcterms:W3CDTF">2019-03-27T16:01:28Z</dcterms:modified>
</cp:coreProperties>
</file>